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E52F83-7DF4-4F15-BEA5-578651643129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9C19484-B45E-4CD2-A842-A728BF86B1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err="1" smtClean="0"/>
              <a:t>Відомі</a:t>
            </a:r>
            <a:r>
              <a:rPr lang="ru-RU" sz="7200" dirty="0" smtClean="0"/>
              <a:t> люди </a:t>
            </a:r>
            <a:r>
              <a:rPr lang="ru-RU" sz="7200" dirty="0" err="1" smtClean="0"/>
              <a:t>Кременця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411087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59" y="2060849"/>
            <a:ext cx="8424937" cy="468052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err="1"/>
              <a:t>Осецький</a:t>
            </a:r>
            <a:r>
              <a:rPr lang="ru-RU" sz="2900" dirty="0"/>
              <a:t> </a:t>
            </a:r>
            <a:r>
              <a:rPr lang="ru-RU" sz="2900" dirty="0" err="1"/>
              <a:t>Олександр</a:t>
            </a:r>
            <a:r>
              <a:rPr lang="ru-RU" sz="2900" dirty="0"/>
              <a:t> </a:t>
            </a:r>
            <a:r>
              <a:rPr lang="ru-RU" sz="2900" dirty="0" err="1"/>
              <a:t>Вікторович</a:t>
            </a:r>
            <a:r>
              <a:rPr lang="ru-RU" sz="2900" dirty="0"/>
              <a:t> - </a:t>
            </a:r>
            <a:r>
              <a:rPr lang="ru-RU" sz="2900" dirty="0" err="1"/>
              <a:t>український</a:t>
            </a:r>
            <a:r>
              <a:rPr lang="ru-RU" sz="2900" dirty="0"/>
              <a:t> </a:t>
            </a:r>
            <a:r>
              <a:rPr lang="ru-RU" sz="2900" dirty="0" err="1"/>
              <a:t>військовий</a:t>
            </a:r>
            <a:r>
              <a:rPr lang="ru-RU" sz="2900" dirty="0"/>
              <a:t> </a:t>
            </a:r>
            <a:r>
              <a:rPr lang="ru-RU" sz="2900" dirty="0" err="1"/>
              <a:t>діяч</a:t>
            </a:r>
            <a:r>
              <a:rPr lang="ru-RU" sz="2900" dirty="0"/>
              <a:t>, генерал УНР;</a:t>
            </a:r>
          </a:p>
          <a:p>
            <a:r>
              <a:rPr lang="ru-RU" sz="2900" dirty="0" err="1"/>
              <a:t>Сальський</a:t>
            </a:r>
            <a:r>
              <a:rPr lang="ru-RU" sz="2900" dirty="0"/>
              <a:t> </a:t>
            </a:r>
            <a:r>
              <a:rPr lang="ru-RU" sz="2900" dirty="0" err="1"/>
              <a:t>Олексій</a:t>
            </a:r>
            <a:r>
              <a:rPr lang="ru-RU" sz="2900" dirty="0"/>
              <a:t> Петрович - штаб</a:t>
            </a:r>
            <a:r>
              <a:rPr lang="en-US" sz="2900" dirty="0" err="1"/>
              <a:t>ic</a:t>
            </a:r>
            <a:r>
              <a:rPr lang="ru-RU" sz="2900" dirty="0"/>
              <a:t>т 4-ї </a:t>
            </a:r>
            <a:r>
              <a:rPr lang="ru-RU" sz="2900" dirty="0" err="1"/>
              <a:t>Київської</a:t>
            </a:r>
            <a:r>
              <a:rPr lang="ru-RU" sz="2900" dirty="0"/>
              <a:t> </a:t>
            </a:r>
            <a:r>
              <a:rPr lang="ru-RU" sz="2900" dirty="0" err="1"/>
              <a:t>дивізії</a:t>
            </a:r>
            <a:r>
              <a:rPr lang="ru-RU" sz="2900" dirty="0"/>
              <a:t> </a:t>
            </a:r>
            <a:r>
              <a:rPr lang="ru-RU" sz="2900" dirty="0" err="1"/>
              <a:t>Армії</a:t>
            </a:r>
            <a:r>
              <a:rPr lang="ru-RU" sz="2900" dirty="0"/>
              <a:t> УНР, Герой Другого </a:t>
            </a:r>
            <a:r>
              <a:rPr lang="ru-RU" sz="2900" dirty="0" err="1"/>
              <a:t>Зимового</a:t>
            </a:r>
            <a:r>
              <a:rPr lang="ru-RU" sz="2900" dirty="0"/>
              <a:t> походу</a:t>
            </a:r>
          </a:p>
          <a:p>
            <a:r>
              <a:rPr lang="ru-RU" sz="2900" dirty="0" err="1"/>
              <a:t>польський</a:t>
            </a:r>
            <a:r>
              <a:rPr lang="ru-RU" sz="2900" dirty="0"/>
              <a:t> </a:t>
            </a:r>
            <a:r>
              <a:rPr lang="ru-RU" sz="2900" dirty="0" err="1"/>
              <a:t>письменник</a:t>
            </a:r>
            <a:r>
              <a:rPr lang="ru-RU" sz="2900" dirty="0"/>
              <a:t> </a:t>
            </a:r>
            <a:r>
              <a:rPr lang="ru-RU" sz="2900" dirty="0" err="1"/>
              <a:t>Юліуш</a:t>
            </a:r>
            <a:r>
              <a:rPr lang="ru-RU" sz="2900" dirty="0"/>
              <a:t> </a:t>
            </a:r>
            <a:r>
              <a:rPr lang="ru-RU" sz="2900" dirty="0" err="1"/>
              <a:t>Словацький</a:t>
            </a:r>
            <a:r>
              <a:rPr lang="ru-RU" sz="2900" dirty="0"/>
              <a:t>;</a:t>
            </a:r>
          </a:p>
          <a:p>
            <a:r>
              <a:rPr lang="ru-RU" sz="2900" dirty="0" err="1"/>
              <a:t>єврейський</a:t>
            </a:r>
            <a:r>
              <a:rPr lang="ru-RU" sz="2900" dirty="0"/>
              <a:t> </a:t>
            </a:r>
            <a:r>
              <a:rPr lang="ru-RU" sz="2900" dirty="0" err="1"/>
              <a:t>просвітитель</a:t>
            </a:r>
            <a:r>
              <a:rPr lang="ru-RU" sz="2900" dirty="0"/>
              <a:t> </a:t>
            </a:r>
            <a:r>
              <a:rPr lang="ru-RU" sz="2900" dirty="0" err="1"/>
              <a:t>Іцхак</a:t>
            </a:r>
            <a:r>
              <a:rPr lang="ru-RU" sz="2900" dirty="0"/>
              <a:t> </a:t>
            </a:r>
            <a:r>
              <a:rPr lang="ru-RU" sz="2900" dirty="0" err="1"/>
              <a:t>Бер-Левінзон</a:t>
            </a:r>
            <a:r>
              <a:rPr lang="ru-RU" sz="2900" dirty="0"/>
              <a:t>;</a:t>
            </a:r>
          </a:p>
          <a:p>
            <a:r>
              <a:rPr lang="ru-RU" sz="2900" dirty="0" err="1"/>
              <a:t>український</a:t>
            </a:r>
            <a:r>
              <a:rPr lang="ru-RU" sz="2900" dirty="0"/>
              <a:t> композитор М. </a:t>
            </a:r>
            <a:r>
              <a:rPr lang="ru-RU" sz="2900" dirty="0" err="1"/>
              <a:t>Вериківський</a:t>
            </a:r>
            <a:r>
              <a:rPr lang="ru-RU" sz="2900" dirty="0"/>
              <a:t>;</a:t>
            </a:r>
          </a:p>
          <a:p>
            <a:r>
              <a:rPr lang="ru-RU" sz="2900" dirty="0" err="1"/>
              <a:t>український</a:t>
            </a:r>
            <a:r>
              <a:rPr lang="ru-RU" sz="2900" dirty="0"/>
              <a:t> </a:t>
            </a:r>
            <a:r>
              <a:rPr lang="ru-RU" sz="2900" dirty="0" err="1"/>
              <a:t>літературознавець</a:t>
            </a:r>
            <a:r>
              <a:rPr lang="ru-RU" sz="2900" dirty="0"/>
              <a:t> і фольклорист М. Коробка;</a:t>
            </a:r>
          </a:p>
          <a:p>
            <a:r>
              <a:rPr lang="ru-RU" sz="2900" dirty="0" err="1"/>
              <a:t>польський</a:t>
            </a:r>
            <a:r>
              <a:rPr lang="ru-RU" sz="2900" dirty="0"/>
              <a:t> геолог і географ О. </a:t>
            </a:r>
            <a:r>
              <a:rPr lang="ru-RU" sz="2900" dirty="0" err="1"/>
              <a:t>Чекановський</a:t>
            </a:r>
            <a:r>
              <a:rPr lang="ru-RU" sz="2900" dirty="0"/>
              <a:t>;</a:t>
            </a:r>
          </a:p>
          <a:p>
            <a:r>
              <a:rPr lang="ru-RU" sz="2900" dirty="0" err="1"/>
              <a:t>американський</a:t>
            </a:r>
            <a:r>
              <a:rPr lang="ru-RU" sz="2900" dirty="0"/>
              <a:t> </a:t>
            </a:r>
            <a:r>
              <a:rPr lang="ru-RU" sz="2900" dirty="0" err="1"/>
              <a:t>музикант</a:t>
            </a:r>
            <a:r>
              <a:rPr lang="ru-RU" sz="2900" dirty="0"/>
              <a:t> </a:t>
            </a:r>
            <a:r>
              <a:rPr lang="ru-RU" sz="2900" dirty="0" err="1"/>
              <a:t>Ісаак</a:t>
            </a:r>
            <a:r>
              <a:rPr lang="ru-RU" sz="2900" dirty="0"/>
              <a:t> Стерн;</a:t>
            </a:r>
          </a:p>
          <a:p>
            <a:r>
              <a:rPr lang="ru-RU" sz="2900" dirty="0" err="1"/>
              <a:t>громадський</a:t>
            </a:r>
            <a:r>
              <a:rPr lang="ru-RU" sz="2900" dirty="0"/>
              <a:t> </a:t>
            </a:r>
            <a:r>
              <a:rPr lang="ru-RU" sz="2900" dirty="0" err="1"/>
              <a:t>діяч</a:t>
            </a:r>
            <a:r>
              <a:rPr lang="ru-RU" sz="2900" dirty="0"/>
              <a:t> М. Данилюк;</a:t>
            </a:r>
          </a:p>
          <a:p>
            <a:r>
              <a:rPr lang="ru-RU" sz="2900" dirty="0" err="1"/>
              <a:t>ізраїльський</a:t>
            </a:r>
            <a:r>
              <a:rPr lang="ru-RU" sz="2900" dirty="0"/>
              <a:t> </a:t>
            </a:r>
            <a:r>
              <a:rPr lang="ru-RU" sz="2900" dirty="0" err="1"/>
              <a:t>військовий</a:t>
            </a:r>
            <a:r>
              <a:rPr lang="ru-RU" sz="2900" dirty="0"/>
              <a:t> і </a:t>
            </a:r>
            <a:r>
              <a:rPr lang="ru-RU" sz="2900" dirty="0" err="1"/>
              <a:t>політичний</a:t>
            </a:r>
            <a:r>
              <a:rPr lang="ru-RU" sz="2900" dirty="0"/>
              <a:t> </a:t>
            </a:r>
            <a:r>
              <a:rPr lang="ru-RU" sz="2900" dirty="0" err="1"/>
              <a:t>діяч</a:t>
            </a:r>
            <a:r>
              <a:rPr lang="ru-RU" sz="2900" dirty="0"/>
              <a:t> </a:t>
            </a:r>
            <a:r>
              <a:rPr lang="ru-RU" sz="2900" dirty="0" err="1"/>
              <a:t>Авідар</a:t>
            </a:r>
            <a:r>
              <a:rPr lang="ru-RU" sz="2900" dirty="0"/>
              <a:t> </a:t>
            </a:r>
            <a:r>
              <a:rPr lang="ru-RU" sz="2900" dirty="0" err="1"/>
              <a:t>Йосеф</a:t>
            </a:r>
            <a:r>
              <a:rPr lang="ru-RU" sz="2900" dirty="0"/>
              <a:t>;</a:t>
            </a:r>
          </a:p>
          <a:p>
            <a:r>
              <a:rPr lang="ru-RU" sz="2900" dirty="0" err="1"/>
              <a:t>український</a:t>
            </a:r>
            <a:r>
              <a:rPr lang="ru-RU" sz="2900" dirty="0"/>
              <a:t> </a:t>
            </a:r>
            <a:r>
              <a:rPr lang="ru-RU" sz="2900" dirty="0" err="1"/>
              <a:t>музикознавець</a:t>
            </a:r>
            <a:r>
              <a:rPr lang="ru-RU" sz="2900" dirty="0"/>
              <a:t>, </a:t>
            </a:r>
            <a:r>
              <a:rPr lang="ru-RU" sz="2900" dirty="0" err="1"/>
              <a:t>філософ</a:t>
            </a:r>
            <a:r>
              <a:rPr lang="ru-RU" sz="2900" dirty="0"/>
              <a:t>, кандидат </a:t>
            </a:r>
            <a:r>
              <a:rPr lang="ru-RU" sz="2900" dirty="0" err="1"/>
              <a:t>філософських</a:t>
            </a:r>
            <a:r>
              <a:rPr lang="ru-RU" sz="2900" dirty="0"/>
              <a:t> наук </a:t>
            </a:r>
            <a:r>
              <a:rPr lang="ru-RU" sz="2900" dirty="0" err="1"/>
              <a:t>Бабій-Очеретовська</a:t>
            </a:r>
            <a:r>
              <a:rPr lang="ru-RU" sz="2900" dirty="0"/>
              <a:t> </a:t>
            </a:r>
            <a:r>
              <a:rPr lang="ru-RU" sz="2900" dirty="0" err="1"/>
              <a:t>Неоніла</a:t>
            </a:r>
            <a:r>
              <a:rPr lang="ru-RU" sz="2900" dirty="0"/>
              <a:t> </a:t>
            </a:r>
            <a:r>
              <a:rPr lang="ru-RU" sz="2900" dirty="0" err="1"/>
              <a:t>Леонідівна</a:t>
            </a:r>
            <a:r>
              <a:rPr lang="ru-RU" sz="2900" dirty="0"/>
              <a:t>;</a:t>
            </a:r>
          </a:p>
          <a:p>
            <a:r>
              <a:rPr lang="ru-RU" sz="2900" dirty="0"/>
              <a:t>Валентина Адамович - </a:t>
            </a:r>
            <a:r>
              <a:rPr lang="ru-RU" sz="2900" dirty="0" err="1"/>
              <a:t>український</a:t>
            </a:r>
            <a:r>
              <a:rPr lang="ru-RU" sz="2900" dirty="0"/>
              <a:t> </a:t>
            </a:r>
            <a:r>
              <a:rPr lang="ru-RU" sz="2900" dirty="0" err="1"/>
              <a:t>літератор</a:t>
            </a:r>
            <a:r>
              <a:rPr lang="ru-RU" sz="2900" dirty="0"/>
              <a:t>, педагог, </a:t>
            </a:r>
            <a:r>
              <a:rPr lang="ru-RU" sz="2900" dirty="0" err="1"/>
              <a:t>краєзнавець</a:t>
            </a:r>
            <a:r>
              <a:rPr lang="ru-RU" sz="2900" dirty="0"/>
              <a:t>;</a:t>
            </a:r>
          </a:p>
          <a:p>
            <a:r>
              <a:rPr lang="ru-RU" sz="2900" dirty="0" err="1"/>
              <a:t>Віктор</a:t>
            </a:r>
            <a:r>
              <a:rPr lang="ru-RU" sz="2900" dirty="0"/>
              <a:t> Морозов - </a:t>
            </a:r>
            <a:r>
              <a:rPr lang="ru-RU" sz="2900" dirty="0" err="1"/>
              <a:t>український</a:t>
            </a:r>
            <a:r>
              <a:rPr lang="ru-RU" sz="2900" dirty="0"/>
              <a:t> </a:t>
            </a:r>
            <a:r>
              <a:rPr lang="ru-RU" sz="2900" dirty="0" err="1"/>
              <a:t>співак</a:t>
            </a:r>
            <a:r>
              <a:rPr lang="ru-RU" sz="2900" dirty="0"/>
              <a:t>, </a:t>
            </a:r>
            <a:r>
              <a:rPr lang="ru-RU" sz="2900" dirty="0" err="1"/>
              <a:t>перекладач</a:t>
            </a:r>
            <a:r>
              <a:rPr lang="ru-RU" sz="2900" dirty="0" smtClean="0"/>
              <a:t>;</a:t>
            </a:r>
            <a:endParaRPr lang="ru-RU" sz="2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/>
              <a:t>Відомі</a:t>
            </a:r>
            <a:r>
              <a:rPr lang="ru-RU" sz="3200" b="1" dirty="0"/>
              <a:t> люди, </a:t>
            </a:r>
            <a:r>
              <a:rPr lang="ru-RU" sz="3200" b="1" dirty="0" err="1"/>
              <a:t>повязані</a:t>
            </a:r>
            <a:r>
              <a:rPr lang="ru-RU" sz="3200" b="1" dirty="0"/>
              <a:t> з </a:t>
            </a:r>
            <a:r>
              <a:rPr lang="ru-RU" sz="3200" b="1" dirty="0" err="1"/>
              <a:t>населеним</a:t>
            </a:r>
            <a:r>
              <a:rPr lang="ru-RU" sz="3200" b="1" dirty="0"/>
              <a:t> пунктом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699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248347"/>
            <a:ext cx="7905200" cy="420498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Юрій</a:t>
            </a:r>
            <a:r>
              <a:rPr lang="ru-RU" dirty="0"/>
              <a:t> </a:t>
            </a:r>
            <a:r>
              <a:rPr lang="ru-RU" dirty="0" err="1"/>
              <a:t>Покальчук</a:t>
            </a:r>
            <a:r>
              <a:rPr lang="ru-RU" dirty="0"/>
              <a:t> -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, </a:t>
            </a:r>
            <a:r>
              <a:rPr lang="ru-RU" dirty="0" err="1"/>
              <a:t>перекладач</a:t>
            </a:r>
            <a:r>
              <a:rPr lang="ru-RU" dirty="0"/>
              <a:t>, </a:t>
            </a:r>
            <a:r>
              <a:rPr lang="ru-RU" dirty="0" err="1"/>
              <a:t>науковець</a:t>
            </a:r>
            <a:r>
              <a:rPr lang="ru-RU" dirty="0"/>
              <a:t>, кандидат </a:t>
            </a:r>
            <a:r>
              <a:rPr lang="ru-RU" dirty="0" err="1"/>
              <a:t>філологічних</a:t>
            </a:r>
            <a:r>
              <a:rPr lang="ru-RU" dirty="0"/>
              <a:t> наук;</a:t>
            </a:r>
          </a:p>
          <a:p>
            <a:r>
              <a:rPr lang="ru-RU" dirty="0"/>
              <a:t>Марк </a:t>
            </a:r>
            <a:r>
              <a:rPr lang="ru-RU" dirty="0" err="1"/>
              <a:t>Кац</a:t>
            </a:r>
            <a:r>
              <a:rPr lang="ru-RU" dirty="0"/>
              <a:t> - </a:t>
            </a:r>
            <a:r>
              <a:rPr lang="ru-RU" dirty="0" err="1"/>
              <a:t>львівський</a:t>
            </a:r>
            <a:r>
              <a:rPr lang="ru-RU" dirty="0"/>
              <a:t> математик,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Львівської</a:t>
            </a:r>
            <a:r>
              <a:rPr lang="ru-RU" dirty="0"/>
              <a:t> </a:t>
            </a:r>
            <a:r>
              <a:rPr lang="ru-RU" dirty="0" err="1"/>
              <a:t>математичної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колега</a:t>
            </a:r>
            <a:r>
              <a:rPr lang="ru-RU" dirty="0"/>
              <a:t> </a:t>
            </a:r>
            <a:r>
              <a:rPr lang="ru-RU" dirty="0" err="1"/>
              <a:t>Станіслава</a:t>
            </a:r>
            <a:r>
              <a:rPr lang="ru-RU" dirty="0"/>
              <a:t> </a:t>
            </a:r>
            <a:r>
              <a:rPr lang="ru-RU" dirty="0" err="1"/>
              <a:t>Уляма</a:t>
            </a:r>
            <a:r>
              <a:rPr lang="ru-RU" dirty="0"/>
              <a:t>;</a:t>
            </a:r>
          </a:p>
          <a:p>
            <a:r>
              <a:rPr lang="ru-RU" dirty="0" err="1"/>
              <a:t>Єрусалимець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Олександрівна</a:t>
            </a:r>
            <a:r>
              <a:rPr lang="ru-RU" dirty="0"/>
              <a:t> - </a:t>
            </a:r>
            <a:r>
              <a:rPr lang="ru-RU" dirty="0" err="1"/>
              <a:t>українська</a:t>
            </a:r>
            <a:r>
              <a:rPr lang="ru-RU" dirty="0"/>
              <a:t> народна </a:t>
            </a:r>
            <a:r>
              <a:rPr lang="ru-RU" dirty="0" err="1"/>
              <a:t>майстриня</a:t>
            </a:r>
            <a:r>
              <a:rPr lang="ru-RU" dirty="0"/>
              <a:t> </a:t>
            </a:r>
            <a:r>
              <a:rPr lang="ru-RU" dirty="0" err="1"/>
              <a:t>вишивання</a:t>
            </a:r>
            <a:r>
              <a:rPr lang="ru-RU" dirty="0"/>
              <a:t>;</a:t>
            </a:r>
          </a:p>
          <a:p>
            <a:r>
              <a:rPr lang="ru-RU" dirty="0" err="1"/>
              <a:t>Андрейчук</a:t>
            </a:r>
            <a:r>
              <a:rPr lang="ru-RU" dirty="0"/>
              <a:t> </a:t>
            </a:r>
            <a:r>
              <a:rPr lang="ru-RU" dirty="0" err="1"/>
              <a:t>Віктор</a:t>
            </a:r>
            <a:r>
              <a:rPr lang="ru-RU" dirty="0"/>
              <a:t> Григорович -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правник</a:t>
            </a:r>
            <a:r>
              <a:rPr lang="ru-RU" dirty="0"/>
              <a:t>;</a:t>
            </a:r>
          </a:p>
          <a:p>
            <a:r>
              <a:rPr lang="ru-RU" dirty="0" err="1"/>
              <a:t>Чеслав</a:t>
            </a:r>
            <a:r>
              <a:rPr lang="ru-RU" dirty="0"/>
              <a:t> </a:t>
            </a:r>
            <a:r>
              <a:rPr lang="ru-RU" dirty="0" err="1"/>
              <a:t>Ястжембець-Козловський</a:t>
            </a:r>
            <a:r>
              <a:rPr lang="ru-RU" dirty="0"/>
              <a:t> - </a:t>
            </a:r>
            <a:r>
              <a:rPr lang="ru-RU" dirty="0" err="1"/>
              <a:t>польський</a:t>
            </a:r>
            <a:r>
              <a:rPr lang="ru-RU" dirty="0"/>
              <a:t> поет, критик і </a:t>
            </a:r>
            <a:r>
              <a:rPr lang="ru-RU" dirty="0" err="1"/>
              <a:t>перекладач</a:t>
            </a:r>
            <a:r>
              <a:rPr lang="ru-RU" dirty="0"/>
              <a:t>.</a:t>
            </a:r>
          </a:p>
          <a:p>
            <a:r>
              <a:rPr lang="ru-RU" dirty="0" err="1"/>
              <a:t>Гарасевич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Дем'янович</a:t>
            </a:r>
            <a:r>
              <a:rPr lang="ru-RU" dirty="0"/>
              <a:t> - </a:t>
            </a:r>
            <a:r>
              <a:rPr lang="ru-RU" dirty="0" err="1"/>
              <a:t>український</a:t>
            </a:r>
            <a:r>
              <a:rPr lang="ru-RU" dirty="0"/>
              <a:t> художник, </a:t>
            </a:r>
            <a:r>
              <a:rPr lang="ru-RU" dirty="0" err="1"/>
              <a:t>літератор</a:t>
            </a:r>
            <a:r>
              <a:rPr lang="ru-RU" dirty="0"/>
              <a:t>.</a:t>
            </a:r>
          </a:p>
          <a:p>
            <a:r>
              <a:rPr lang="ru-RU" dirty="0"/>
              <a:t>Тут </a:t>
            </a:r>
            <a:r>
              <a:rPr lang="ru-RU" dirty="0" err="1"/>
              <a:t>навчалися</a:t>
            </a:r>
            <a:r>
              <a:rPr lang="ru-RU" dirty="0"/>
              <a:t>:</a:t>
            </a:r>
          </a:p>
          <a:p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письменники</a:t>
            </a:r>
            <a:r>
              <a:rPr lang="ru-RU" dirty="0"/>
              <a:t> У. </a:t>
            </a:r>
            <a:r>
              <a:rPr lang="ru-RU" dirty="0" err="1"/>
              <a:t>Самчук</a:t>
            </a:r>
            <a:r>
              <a:rPr lang="ru-RU" dirty="0"/>
              <a:t>, О. </a:t>
            </a:r>
            <a:r>
              <a:rPr lang="ru-RU" dirty="0" err="1"/>
              <a:t>Лятуринська</a:t>
            </a:r>
            <a:r>
              <a:rPr lang="ru-RU" dirty="0"/>
              <a:t> й Б. </a:t>
            </a:r>
            <a:r>
              <a:rPr lang="ru-RU" dirty="0" err="1"/>
              <a:t>Харчук</a:t>
            </a:r>
            <a:r>
              <a:rPr lang="ru-RU" dirty="0"/>
              <a:t>,</a:t>
            </a:r>
          </a:p>
          <a:p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ботанік</a:t>
            </a:r>
            <a:r>
              <a:rPr lang="ru-RU" dirty="0"/>
              <a:t> В.-Г. </a:t>
            </a:r>
            <a:r>
              <a:rPr lang="ru-RU" dirty="0" err="1"/>
              <a:t>Бессер</a:t>
            </a:r>
            <a:r>
              <a:rPr lang="ru-RU" dirty="0"/>
              <a:t>, </a:t>
            </a:r>
            <a:r>
              <a:rPr lang="ru-RU" dirty="0" err="1"/>
              <a:t>літературознавець</a:t>
            </a:r>
            <a:r>
              <a:rPr lang="ru-RU" dirty="0"/>
              <a:t> М. Петров, художники </a:t>
            </a:r>
            <a:r>
              <a:rPr lang="ru-RU" dirty="0" err="1"/>
              <a:t>Амвросій</a:t>
            </a:r>
            <a:r>
              <a:rPr lang="ru-RU" dirty="0"/>
              <a:t> </a:t>
            </a:r>
            <a:r>
              <a:rPr lang="ru-RU" dirty="0" err="1"/>
              <a:t>Ждаха</a:t>
            </a:r>
            <a:r>
              <a:rPr lang="ru-RU" dirty="0"/>
              <a:t> й О. Сафонов,</a:t>
            </a:r>
          </a:p>
          <a:p>
            <a:r>
              <a:rPr lang="ru-RU" dirty="0"/>
              <a:t>проходили </a:t>
            </a:r>
            <a:r>
              <a:rPr lang="ru-RU" dirty="0" err="1"/>
              <a:t>військову</a:t>
            </a:r>
            <a:r>
              <a:rPr lang="ru-RU" dirty="0"/>
              <a:t> службу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мандрівник</a:t>
            </a:r>
            <a:r>
              <a:rPr lang="ru-RU" dirty="0"/>
              <a:t> М. </a:t>
            </a:r>
            <a:r>
              <a:rPr lang="ru-RU" dirty="0" err="1"/>
              <a:t>Пржевальський</a:t>
            </a:r>
            <a:r>
              <a:rPr lang="ru-RU" dirty="0"/>
              <a:t> та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історик</a:t>
            </a:r>
            <a:r>
              <a:rPr lang="ru-RU" dirty="0"/>
              <a:t> і </a:t>
            </a:r>
            <a:r>
              <a:rPr lang="ru-RU" dirty="0" err="1"/>
              <a:t>мислитель</a:t>
            </a:r>
            <a:r>
              <a:rPr lang="ru-RU" dirty="0"/>
              <a:t> В. </a:t>
            </a:r>
            <a:r>
              <a:rPr lang="ru-RU" dirty="0" err="1"/>
              <a:t>Липинський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/>
              <a:t>Відомі</a:t>
            </a:r>
            <a:r>
              <a:rPr lang="ru-RU" sz="3200" b="1" dirty="0"/>
              <a:t> люди, </a:t>
            </a:r>
            <a:r>
              <a:rPr lang="ru-RU" sz="3200" b="1" dirty="0" err="1"/>
              <a:t>повязані</a:t>
            </a:r>
            <a:r>
              <a:rPr lang="ru-RU" sz="3200" b="1" dirty="0"/>
              <a:t> з </a:t>
            </a:r>
            <a:r>
              <a:rPr lang="ru-RU" sz="3200" b="1" dirty="0" err="1"/>
              <a:t>населеним</a:t>
            </a:r>
            <a:r>
              <a:rPr lang="ru-RU" sz="3200" b="1" dirty="0"/>
              <a:t> пунктом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665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14:flythrough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Тарас Шевченко</a:t>
            </a:r>
            <a:r>
              <a:rPr lang="ru-RU" dirty="0"/>
              <a:t>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073604" cy="3893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2276872"/>
            <a:ext cx="5652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Тарас Шевченко —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поет, </a:t>
            </a:r>
            <a:r>
              <a:rPr lang="ru-RU" dirty="0" err="1" smtClean="0"/>
              <a:t>письменник</a:t>
            </a:r>
            <a:r>
              <a:rPr lang="ru-RU" dirty="0" smtClean="0"/>
              <a:t>, художник. У </a:t>
            </a:r>
            <a:r>
              <a:rPr lang="ru-RU" dirty="0" err="1" smtClean="0"/>
              <a:t>листопаді</a:t>
            </a:r>
            <a:r>
              <a:rPr lang="ru-RU" dirty="0" smtClean="0"/>
              <a:t> 1846 Тараса Шевченко </a:t>
            </a:r>
            <a:r>
              <a:rPr lang="ru-RU" dirty="0" err="1" smtClean="0"/>
              <a:t>відвідав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Кременець</a:t>
            </a:r>
            <a:r>
              <a:rPr lang="ru-RU" dirty="0" smtClean="0"/>
              <a:t>: </a:t>
            </a:r>
            <a:r>
              <a:rPr lang="ru-RU" dirty="0" err="1" smtClean="0"/>
              <a:t>побував</a:t>
            </a:r>
            <a:r>
              <a:rPr lang="ru-RU" dirty="0" smtClean="0"/>
              <a:t> у </a:t>
            </a:r>
            <a:r>
              <a:rPr lang="ru-RU" dirty="0" err="1" smtClean="0"/>
              <a:t>гімназії</a:t>
            </a:r>
            <a:r>
              <a:rPr lang="ru-RU" dirty="0" smtClean="0"/>
              <a:t>, </a:t>
            </a:r>
            <a:r>
              <a:rPr lang="ru-RU" dirty="0" err="1" smtClean="0"/>
              <a:t>ліцеї</a:t>
            </a:r>
            <a:r>
              <a:rPr lang="ru-RU" dirty="0" smtClean="0"/>
              <a:t>,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культові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мистецькі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, </a:t>
            </a:r>
            <a:r>
              <a:rPr lang="ru-RU" dirty="0" err="1" smtClean="0"/>
              <a:t>ймовірно</a:t>
            </a:r>
            <a:r>
              <a:rPr lang="ru-RU" dirty="0" smtClean="0"/>
              <a:t>, </a:t>
            </a:r>
            <a:r>
              <a:rPr lang="ru-RU" dirty="0" err="1" smtClean="0"/>
              <a:t>збирав</a:t>
            </a:r>
            <a:r>
              <a:rPr lang="ru-RU" dirty="0" smtClean="0"/>
              <a:t> і записав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,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зарисовки. Про </a:t>
            </a:r>
            <a:r>
              <a:rPr lang="ru-RU" dirty="0" err="1" smtClean="0"/>
              <a:t>відвідини</a:t>
            </a:r>
            <a:r>
              <a:rPr lang="ru-RU" dirty="0" smtClean="0"/>
              <a:t> </a:t>
            </a:r>
            <a:r>
              <a:rPr lang="ru-RU" dirty="0" err="1" smtClean="0"/>
              <a:t>волинських</a:t>
            </a:r>
            <a:r>
              <a:rPr lang="ru-RU" dirty="0" smtClean="0"/>
              <a:t> </a:t>
            </a:r>
            <a:r>
              <a:rPr lang="ru-RU" dirty="0" err="1" smtClean="0"/>
              <a:t>містечок</a:t>
            </a:r>
            <a:r>
              <a:rPr lang="ru-RU" dirty="0" smtClean="0"/>
              <a:t> поет </a:t>
            </a:r>
            <a:r>
              <a:rPr lang="ru-RU" dirty="0" err="1" smtClean="0"/>
              <a:t>згадав</a:t>
            </a:r>
            <a:r>
              <a:rPr lang="ru-RU" dirty="0" smtClean="0"/>
              <a:t> на </a:t>
            </a:r>
            <a:r>
              <a:rPr lang="ru-RU" dirty="0" err="1" smtClean="0"/>
              <a:t>засланні</a:t>
            </a:r>
            <a:r>
              <a:rPr lang="ru-RU" dirty="0" smtClean="0"/>
              <a:t> у </a:t>
            </a:r>
            <a:r>
              <a:rPr lang="ru-RU" dirty="0" err="1" smtClean="0"/>
              <a:t>повісті</a:t>
            </a:r>
            <a:r>
              <a:rPr lang="ru-RU" dirty="0" smtClean="0"/>
              <a:t> «Варнак» (1853—1854).</a:t>
            </a:r>
            <a:r>
              <a:rPr lang="ru-RU" dirty="0"/>
              <a:t> </a:t>
            </a:r>
            <a:r>
              <a:rPr lang="ru-RU" dirty="0" smtClean="0"/>
              <a:t>Про </a:t>
            </a:r>
            <a:r>
              <a:rPr lang="ru-RU" dirty="0" err="1" smtClean="0"/>
              <a:t>перебування</a:t>
            </a:r>
            <a:r>
              <a:rPr lang="ru-RU" dirty="0" smtClean="0"/>
              <a:t> легендарного </a:t>
            </a:r>
            <a:r>
              <a:rPr lang="ru-RU" dirty="0" err="1" smtClean="0"/>
              <a:t>поета</a:t>
            </a:r>
            <a:r>
              <a:rPr lang="ru-RU" dirty="0" smtClean="0"/>
              <a:t> на </a:t>
            </a:r>
            <a:r>
              <a:rPr lang="ru-RU" dirty="0" err="1" smtClean="0"/>
              <a:t>Тернопільщині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меморіальні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r>
              <a:rPr lang="ru-RU" dirty="0" smtClean="0"/>
              <a:t> на фасадах палацу </a:t>
            </a:r>
            <a:r>
              <a:rPr lang="ru-RU" dirty="0" err="1" smtClean="0"/>
              <a:t>Вишневецьких</a:t>
            </a:r>
            <a:r>
              <a:rPr lang="ru-RU" dirty="0" smtClean="0"/>
              <a:t>, </a:t>
            </a:r>
            <a:r>
              <a:rPr lang="ru-RU" dirty="0" err="1" smtClean="0"/>
              <a:t>Кременецького</a:t>
            </a:r>
            <a:r>
              <a:rPr lang="ru-RU" dirty="0" smtClean="0"/>
              <a:t> </a:t>
            </a:r>
            <a:r>
              <a:rPr lang="ru-RU" dirty="0" err="1" smtClean="0"/>
              <a:t>ліцею</a:t>
            </a:r>
            <a:r>
              <a:rPr lang="ru-RU" dirty="0" smtClean="0"/>
              <a:t> та </a:t>
            </a:r>
            <a:r>
              <a:rPr lang="ru-RU" dirty="0" err="1" smtClean="0"/>
              <a:t>будинку</a:t>
            </a:r>
            <a:r>
              <a:rPr lang="ru-RU" dirty="0" smtClean="0"/>
              <a:t> в </a:t>
            </a:r>
            <a:r>
              <a:rPr lang="ru-RU" dirty="0" err="1" smtClean="0"/>
              <a:t>Почаєві</a:t>
            </a:r>
            <a:r>
              <a:rPr lang="ru-RU" dirty="0" smtClean="0"/>
              <a:t> (</a:t>
            </a:r>
            <a:r>
              <a:rPr lang="ru-RU" dirty="0" err="1" smtClean="0"/>
              <a:t>всі</a:t>
            </a:r>
            <a:r>
              <a:rPr lang="ru-RU" dirty="0" smtClean="0"/>
              <a:t> —1964); у </a:t>
            </a:r>
            <a:r>
              <a:rPr lang="ru-RU" dirty="0" err="1" smtClean="0"/>
              <a:t>Кременецькому</a:t>
            </a:r>
            <a:r>
              <a:rPr lang="ru-RU" dirty="0" smtClean="0"/>
              <a:t> </a:t>
            </a:r>
            <a:r>
              <a:rPr lang="ru-RU" dirty="0" err="1" smtClean="0"/>
              <a:t>краєзнавчому</a:t>
            </a:r>
            <a:r>
              <a:rPr lang="ru-RU" dirty="0" smtClean="0"/>
              <a:t> </a:t>
            </a:r>
            <a:r>
              <a:rPr lang="ru-RU" dirty="0" err="1" smtClean="0"/>
              <a:t>музеї</a:t>
            </a:r>
            <a:r>
              <a:rPr lang="ru-RU" dirty="0" smtClean="0"/>
              <a:t> є </a:t>
            </a:r>
            <a:r>
              <a:rPr lang="ru-RU" dirty="0" err="1" smtClean="0"/>
              <a:t>Шевченківський</a:t>
            </a:r>
            <a:r>
              <a:rPr lang="ru-RU" dirty="0" smtClean="0"/>
              <a:t> зал, де </a:t>
            </a:r>
            <a:r>
              <a:rPr lang="ru-RU" dirty="0" err="1" smtClean="0"/>
              <a:t>експонується</a:t>
            </a:r>
            <a:r>
              <a:rPr lang="ru-RU" dirty="0" smtClean="0"/>
              <a:t> «</a:t>
            </a:r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Кобзар</a:t>
            </a:r>
            <a:r>
              <a:rPr lang="ru-RU" dirty="0" smtClean="0"/>
              <a:t>».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названо </a:t>
            </a:r>
            <a:r>
              <a:rPr lang="ru-RU" dirty="0" err="1" smtClean="0"/>
              <a:t>академічний</a:t>
            </a:r>
            <a:r>
              <a:rPr lang="ru-RU" dirty="0" smtClean="0"/>
              <a:t> </a:t>
            </a:r>
            <a:r>
              <a:rPr lang="ru-RU" dirty="0" err="1" smtClean="0"/>
              <a:t>обласний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драматичний</a:t>
            </a:r>
            <a:r>
              <a:rPr lang="ru-RU" dirty="0" smtClean="0"/>
              <a:t> театр та бульвар.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 </a:t>
            </a:r>
            <a:r>
              <a:rPr lang="ru-RU" dirty="0" err="1" smtClean="0"/>
              <a:t>увічнене</a:t>
            </a:r>
            <a:r>
              <a:rPr lang="ru-RU" dirty="0" smtClean="0"/>
              <a:t> в </a:t>
            </a:r>
            <a:r>
              <a:rPr lang="ru-RU" dirty="0" err="1" smtClean="0"/>
              <a:t>найменнях</a:t>
            </a:r>
            <a:r>
              <a:rPr lang="ru-RU" dirty="0" smtClean="0"/>
              <a:t> 4-х </a:t>
            </a:r>
            <a:r>
              <a:rPr lang="ru-RU" dirty="0" err="1" smtClean="0"/>
              <a:t>населених</a:t>
            </a:r>
            <a:r>
              <a:rPr lang="ru-RU" dirty="0" smtClean="0"/>
              <a:t> </a:t>
            </a:r>
            <a:r>
              <a:rPr lang="ru-RU" dirty="0" err="1" smtClean="0"/>
              <a:t>пунктів</a:t>
            </a:r>
            <a:r>
              <a:rPr lang="ru-RU" dirty="0" smtClean="0"/>
              <a:t> </a:t>
            </a:r>
            <a:r>
              <a:rPr lang="ru-RU" dirty="0" err="1" smtClean="0"/>
              <a:t>Тернопільської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58737" y="2278630"/>
            <a:ext cx="5726257" cy="387781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Вериківський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Михайло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Іванович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(08.11.1896, м. 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Кременець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Тернопільщина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— 14.06.1962,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Київ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).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Видатний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український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композитор,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диригент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музичний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діяч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педагог.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ясел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перебував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атмосфері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любові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поваги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рідної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народної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пісні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вплинуло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музичну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творчість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Закінчивши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початкову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школу, М. І. вступив до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міського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училища і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прийнятий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архієрейського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хору.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Здобуття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музичної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освіти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продовжував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Кременецькому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комерційному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училищі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(1912–1914 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р.р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.), де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навчався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гри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музичних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інструментах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М. І. 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Вериківський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керував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хором і оркестром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народних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інструментів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грав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симфонічному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оркестрі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училища,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навчався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грі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 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віолончелі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фортепіанота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робив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перші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композиторські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спроби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—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створював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фортепіанні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прелюдії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романси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Михайло </a:t>
            </a:r>
            <a:r>
              <a:rPr lang="ru-RU" b="1" dirty="0" err="1" smtClean="0"/>
              <a:t>Вериківський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90721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1840" y="2248347"/>
            <a:ext cx="5688632" cy="449302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СЛОВАЦЬКИЙ, </a:t>
            </a:r>
            <a:r>
              <a:rPr lang="ru-RU" dirty="0" err="1"/>
              <a:t>Юліуш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04.09.1809</a:t>
            </a:r>
            <a:r>
              <a:rPr lang="en-US" dirty="0"/>
              <a:t>, </a:t>
            </a:r>
            <a:r>
              <a:rPr lang="ru-RU" dirty="0" err="1"/>
              <a:t>Кременець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/>
              <a:t> - 03.04.1849, Париж) — </a:t>
            </a:r>
            <a:r>
              <a:rPr lang="ru-RU" dirty="0" err="1"/>
              <a:t>польський</a:t>
            </a:r>
            <a:r>
              <a:rPr lang="ru-RU" dirty="0"/>
              <a:t> поет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Словацького</a:t>
            </a:r>
            <a:r>
              <a:rPr lang="ru-RU" dirty="0"/>
              <a:t>, </a:t>
            </a:r>
            <a:r>
              <a:rPr lang="ru-RU" dirty="0" err="1"/>
              <a:t>Евзебіуш</a:t>
            </a:r>
            <a:r>
              <a:rPr lang="ru-RU" dirty="0"/>
              <a:t> </a:t>
            </a:r>
            <a:r>
              <a:rPr lang="ru-RU" dirty="0" err="1"/>
              <a:t>Словацький</a:t>
            </a:r>
            <a:r>
              <a:rPr lang="ru-RU" dirty="0"/>
              <a:t>, </a:t>
            </a:r>
            <a:r>
              <a:rPr lang="ru-RU" dirty="0" err="1"/>
              <a:t>викладав</a:t>
            </a:r>
            <a:r>
              <a:rPr lang="ru-RU" dirty="0"/>
              <a:t> риторику та </a:t>
            </a:r>
            <a:r>
              <a:rPr lang="ru-RU" dirty="0" err="1"/>
              <a:t>поетику</a:t>
            </a:r>
            <a:r>
              <a:rPr lang="ru-RU" dirty="0"/>
              <a:t> у </a:t>
            </a:r>
            <a:r>
              <a:rPr lang="ru-RU" dirty="0" err="1"/>
              <a:t>Кременецькому</a:t>
            </a:r>
            <a:r>
              <a:rPr lang="ru-RU" dirty="0"/>
              <a:t> </a:t>
            </a:r>
            <a:r>
              <a:rPr lang="ru-RU" dirty="0" err="1"/>
              <a:t>ліцеї</a:t>
            </a:r>
            <a:r>
              <a:rPr lang="ru-RU" dirty="0"/>
              <a:t>, в </a:t>
            </a:r>
            <a:r>
              <a:rPr lang="ru-RU" dirty="0" err="1"/>
              <a:t>останні</a:t>
            </a:r>
            <a:r>
              <a:rPr lang="ru-RU" dirty="0"/>
              <a:t> роки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професором</a:t>
            </a:r>
            <a:r>
              <a:rPr lang="ru-RU" dirty="0"/>
              <a:t> </a:t>
            </a:r>
            <a:r>
              <a:rPr lang="ru-RU" dirty="0" err="1"/>
              <a:t>Віденського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і помер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туберкульозу</a:t>
            </a:r>
            <a:r>
              <a:rPr lang="ru-RU" dirty="0"/>
              <a:t> в 1814 р. </a:t>
            </a:r>
            <a:r>
              <a:rPr lang="ru-RU" dirty="0" err="1"/>
              <a:t>Мати</a:t>
            </a:r>
            <a:r>
              <a:rPr lang="ru-RU" dirty="0"/>
              <a:t> — </a:t>
            </a:r>
            <a:r>
              <a:rPr lang="ru-RU" dirty="0" err="1"/>
              <a:t>Саломея</a:t>
            </a:r>
            <a:r>
              <a:rPr lang="ru-RU" dirty="0"/>
              <a:t> </a:t>
            </a:r>
            <a:r>
              <a:rPr lang="ru-RU" dirty="0" err="1"/>
              <a:t>Янушевська</a:t>
            </a:r>
            <a:r>
              <a:rPr lang="ru-RU" dirty="0"/>
              <a:t>, </a:t>
            </a:r>
            <a:r>
              <a:rPr lang="ru-RU" dirty="0" err="1"/>
              <a:t>донька</a:t>
            </a:r>
            <a:r>
              <a:rPr lang="ru-RU" dirty="0"/>
              <a:t> управителя </a:t>
            </a:r>
            <a:r>
              <a:rPr lang="ru-RU" dirty="0" err="1"/>
              <a:t>маєтками</a:t>
            </a:r>
            <a:r>
              <a:rPr lang="ru-RU" dirty="0"/>
              <a:t> </a:t>
            </a:r>
            <a:r>
              <a:rPr lang="ru-RU" dirty="0" err="1"/>
              <a:t>Кременецького</a:t>
            </a:r>
            <a:r>
              <a:rPr lang="ru-RU" dirty="0"/>
              <a:t> </a:t>
            </a:r>
            <a:r>
              <a:rPr lang="ru-RU" dirty="0" err="1"/>
              <a:t>ліцею</a:t>
            </a:r>
            <a:r>
              <a:rPr lang="ru-RU" dirty="0"/>
              <a:t>. </a:t>
            </a:r>
            <a:r>
              <a:rPr lang="ru-RU" dirty="0" err="1"/>
              <a:t>Овдовівши</a:t>
            </a:r>
            <a:r>
              <a:rPr lang="ru-RU" dirty="0"/>
              <a:t>, вона </a:t>
            </a:r>
            <a:r>
              <a:rPr lang="ru-RU" dirty="0" err="1"/>
              <a:t>вдруге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</a:t>
            </a:r>
            <a:r>
              <a:rPr lang="ru-RU" dirty="0" err="1"/>
              <a:t>професора</a:t>
            </a:r>
            <a:r>
              <a:rPr lang="ru-RU" dirty="0"/>
              <a:t> </a:t>
            </a:r>
            <a:r>
              <a:rPr lang="ru-RU" dirty="0" err="1"/>
              <a:t>Віденського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, доктора </a:t>
            </a:r>
            <a:r>
              <a:rPr lang="ru-RU" dirty="0" err="1"/>
              <a:t>медицини</a:t>
            </a:r>
            <a:r>
              <a:rPr lang="ru-RU" dirty="0"/>
              <a:t> Августа </a:t>
            </a:r>
            <a:r>
              <a:rPr lang="ru-RU" dirty="0" err="1"/>
              <a:t>Бекю</a:t>
            </a:r>
            <a:r>
              <a:rPr lang="ru-RU" dirty="0"/>
              <a:t>. Роки </a:t>
            </a:r>
            <a:r>
              <a:rPr lang="ru-RU" dirty="0" err="1"/>
              <a:t>дитинства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збіглися</a:t>
            </a:r>
            <a:r>
              <a:rPr lang="ru-RU" dirty="0"/>
              <a:t> з часом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революційної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у </a:t>
            </a:r>
            <a:r>
              <a:rPr lang="ru-RU" dirty="0" err="1"/>
              <a:t>Вільно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розкрито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таємних</a:t>
            </a:r>
            <a:r>
              <a:rPr lang="ru-RU" dirty="0"/>
              <a:t> </a:t>
            </a:r>
            <a:r>
              <a:rPr lang="ru-RU" dirty="0" err="1"/>
              <a:t>університетських</a:t>
            </a:r>
            <a:r>
              <a:rPr lang="ru-RU" dirty="0"/>
              <a:t> </a:t>
            </a:r>
            <a:r>
              <a:rPr lang="ru-RU" dirty="0" err="1"/>
              <a:t>товариств</a:t>
            </a:r>
            <a:r>
              <a:rPr lang="ru-RU" dirty="0"/>
              <a:t>. </a:t>
            </a:r>
            <a:r>
              <a:rPr lang="ru-RU" dirty="0" err="1"/>
              <a:t>Почалося</a:t>
            </a:r>
            <a:r>
              <a:rPr lang="ru-RU" dirty="0"/>
              <a:t> </a:t>
            </a:r>
            <a:r>
              <a:rPr lang="ru-RU" dirty="0" err="1"/>
              <a:t>слідство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арешти</a:t>
            </a:r>
            <a:r>
              <a:rPr lang="ru-RU" dirty="0"/>
              <a:t>, </a:t>
            </a:r>
            <a:r>
              <a:rPr lang="ru-RU" dirty="0" err="1"/>
              <a:t>заслання</a:t>
            </a:r>
            <a:r>
              <a:rPr lang="ru-RU" dirty="0"/>
              <a:t>. </a:t>
            </a:r>
            <a:r>
              <a:rPr lang="ru-RU" dirty="0" err="1"/>
              <a:t>Слідством</a:t>
            </a:r>
            <a:r>
              <a:rPr lang="ru-RU" dirty="0"/>
              <a:t> </a:t>
            </a:r>
            <a:r>
              <a:rPr lang="ru-RU" dirty="0" err="1"/>
              <a:t>керував</a:t>
            </a:r>
            <a:r>
              <a:rPr lang="ru-RU" dirty="0"/>
              <a:t> сенатор </a:t>
            </a:r>
            <a:r>
              <a:rPr lang="ru-RU" dirty="0" err="1"/>
              <a:t>Новосільцев</a:t>
            </a:r>
            <a:r>
              <a:rPr lang="ru-RU" dirty="0"/>
              <a:t>. </a:t>
            </a:r>
            <a:r>
              <a:rPr lang="ru-RU" dirty="0" err="1"/>
              <a:t>Вітчим</a:t>
            </a:r>
            <a:r>
              <a:rPr lang="ru-RU" dirty="0"/>
              <a:t> </a:t>
            </a:r>
            <a:r>
              <a:rPr lang="ru-RU" dirty="0" err="1"/>
              <a:t>Словацького</a:t>
            </a:r>
            <a:r>
              <a:rPr lang="ru-RU" dirty="0"/>
              <a:t>, </a:t>
            </a:r>
            <a:r>
              <a:rPr lang="ru-RU" dirty="0" err="1"/>
              <a:t>професор</a:t>
            </a:r>
            <a:r>
              <a:rPr lang="ru-RU" dirty="0"/>
              <a:t> </a:t>
            </a:r>
            <a:r>
              <a:rPr lang="ru-RU" dirty="0" err="1"/>
              <a:t>Бекю</a:t>
            </a:r>
            <a:r>
              <a:rPr lang="ru-RU" dirty="0"/>
              <a:t>, пристав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. У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ускладнило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Словацького</a:t>
            </a:r>
            <a:r>
              <a:rPr lang="ru-RU" dirty="0"/>
              <a:t> з </a:t>
            </a:r>
            <a:r>
              <a:rPr lang="ru-RU" dirty="0" err="1"/>
              <a:t>прогресивними</a:t>
            </a:r>
            <a:r>
              <a:rPr lang="ru-RU" dirty="0"/>
              <a:t> колами </a:t>
            </a:r>
            <a:r>
              <a:rPr lang="ru-RU" dirty="0" err="1"/>
              <a:t>суспільства</a:t>
            </a:r>
            <a:r>
              <a:rPr lang="ru-RU" dirty="0"/>
              <a:t>. У 1824 р. А. </a:t>
            </a:r>
            <a:r>
              <a:rPr lang="ru-RU" dirty="0" err="1"/>
              <a:t>Бекю</a:t>
            </a:r>
            <a:r>
              <a:rPr lang="ru-RU" dirty="0"/>
              <a:t> </a:t>
            </a:r>
            <a:r>
              <a:rPr lang="ru-RU" dirty="0" err="1"/>
              <a:t>несподівано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удару </a:t>
            </a:r>
            <a:r>
              <a:rPr lang="ru-RU" dirty="0" err="1"/>
              <a:t>блискавки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Юліуш</a:t>
            </a:r>
            <a:r>
              <a:rPr lang="ru-RU" dirty="0" smtClean="0"/>
              <a:t> </a:t>
            </a:r>
            <a:r>
              <a:rPr lang="ru-RU" dirty="0" err="1" smtClean="0"/>
              <a:t>Словацький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8" y="2204864"/>
            <a:ext cx="306538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060848"/>
            <a:ext cx="8856983" cy="4797152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В </a:t>
            </a:r>
            <a:r>
              <a:rPr lang="ru-RU" sz="2900" dirty="0" err="1"/>
              <a:t>місті</a:t>
            </a:r>
            <a:r>
              <a:rPr lang="ru-RU" sz="2900" dirty="0"/>
              <a:t> </a:t>
            </a:r>
            <a:r>
              <a:rPr lang="ru-RU" sz="2900" dirty="0" err="1"/>
              <a:t>Кременець</a:t>
            </a:r>
            <a:r>
              <a:rPr lang="ru-RU" sz="2900" dirty="0"/>
              <a:t>, за </a:t>
            </a:r>
            <a:r>
              <a:rPr lang="ru-RU" sz="2900" dirty="0" err="1"/>
              <a:t>адресою</a:t>
            </a:r>
            <a:r>
              <a:rPr lang="ru-RU" sz="2900" dirty="0"/>
              <a:t> </a:t>
            </a:r>
            <a:r>
              <a:rPr lang="ru-RU" sz="2900" dirty="0" err="1"/>
              <a:t>вул</a:t>
            </a:r>
            <a:r>
              <a:rPr lang="ru-RU" sz="2900" dirty="0"/>
              <a:t>. </a:t>
            </a:r>
            <a:r>
              <a:rPr lang="ru-RU" sz="2900" dirty="0" err="1"/>
              <a:t>Словацького</a:t>
            </a:r>
            <a:r>
              <a:rPr lang="ru-RU" sz="2900" dirty="0"/>
              <a:t>, 16, </a:t>
            </a:r>
            <a:r>
              <a:rPr lang="ru-RU" sz="2900" dirty="0" err="1"/>
              <a:t>зберігся</a:t>
            </a:r>
            <a:r>
              <a:rPr lang="ru-RU" sz="2900" dirty="0"/>
              <a:t> </a:t>
            </a:r>
            <a:r>
              <a:rPr lang="ru-RU" sz="2900" dirty="0" err="1"/>
              <a:t>двоповерховий</a:t>
            </a:r>
            <a:r>
              <a:rPr lang="ru-RU" sz="2900" dirty="0"/>
              <a:t> </a:t>
            </a:r>
            <a:r>
              <a:rPr lang="ru-RU" sz="2900" dirty="0" err="1"/>
              <a:t>будинок</a:t>
            </a:r>
            <a:r>
              <a:rPr lang="ru-RU" sz="2900" dirty="0"/>
              <a:t>, де </a:t>
            </a:r>
            <a:r>
              <a:rPr lang="ru-RU" sz="2900" dirty="0" err="1"/>
              <a:t>провів</a:t>
            </a:r>
            <a:r>
              <a:rPr lang="ru-RU" sz="2900" dirty="0"/>
              <a:t> </a:t>
            </a:r>
            <a:r>
              <a:rPr lang="ru-RU" sz="2900" dirty="0" err="1"/>
              <a:t>дитячі</a:t>
            </a:r>
            <a:r>
              <a:rPr lang="ru-RU" sz="2900" dirty="0"/>
              <a:t> та </a:t>
            </a:r>
            <a:r>
              <a:rPr lang="ru-RU" sz="2900" dirty="0" err="1"/>
              <a:t>юнацькі</a:t>
            </a:r>
            <a:r>
              <a:rPr lang="ru-RU" sz="2900" dirty="0"/>
              <a:t> роки </a:t>
            </a:r>
            <a:r>
              <a:rPr lang="ru-RU" sz="2900" dirty="0" err="1"/>
              <a:t>класик</a:t>
            </a:r>
            <a:r>
              <a:rPr lang="ru-RU" sz="2900" dirty="0"/>
              <a:t> </a:t>
            </a:r>
            <a:r>
              <a:rPr lang="ru-RU" sz="2900" dirty="0" err="1"/>
              <a:t>польської</a:t>
            </a:r>
            <a:r>
              <a:rPr lang="ru-RU" sz="2900" dirty="0"/>
              <a:t> </a:t>
            </a:r>
            <a:r>
              <a:rPr lang="ru-RU" sz="2900" dirty="0" err="1"/>
              <a:t>літератури</a:t>
            </a:r>
            <a:r>
              <a:rPr lang="ru-RU" sz="2900" dirty="0"/>
              <a:t> </a:t>
            </a:r>
            <a:r>
              <a:rPr lang="ru-RU" sz="2900" dirty="0" err="1"/>
              <a:t>Юліуш</a:t>
            </a:r>
            <a:r>
              <a:rPr lang="ru-RU" sz="2900" dirty="0"/>
              <a:t> </a:t>
            </a:r>
            <a:r>
              <a:rPr lang="ru-RU" sz="2900" dirty="0" err="1"/>
              <a:t>Словацький</a:t>
            </a:r>
            <a:r>
              <a:rPr lang="ru-RU" sz="2900" dirty="0"/>
              <a:t>. </a:t>
            </a:r>
            <a:r>
              <a:rPr lang="ru-RU" sz="2900" dirty="0" err="1"/>
              <a:t>Будинок</a:t>
            </a:r>
            <a:r>
              <a:rPr lang="ru-RU" sz="2900" dirty="0"/>
              <a:t> </a:t>
            </a:r>
            <a:r>
              <a:rPr lang="ru-RU" sz="2900" dirty="0" err="1"/>
              <a:t>побудований</a:t>
            </a:r>
            <a:r>
              <a:rPr lang="ru-RU" sz="2900" dirty="0"/>
              <a:t> </a:t>
            </a:r>
            <a:r>
              <a:rPr lang="ru-RU" sz="2900" dirty="0" err="1"/>
              <a:t>наприкінці</a:t>
            </a:r>
            <a:r>
              <a:rPr lang="ru-RU" sz="2900" dirty="0"/>
              <a:t> 19 </a:t>
            </a:r>
            <a:r>
              <a:rPr lang="ru-RU" sz="2900" dirty="0" err="1"/>
              <a:t>століття</a:t>
            </a:r>
            <a:r>
              <a:rPr lang="ru-RU" sz="2900" dirty="0"/>
              <a:t> в </a:t>
            </a:r>
            <a:r>
              <a:rPr lang="ru-RU" sz="2900" dirty="0" err="1"/>
              <a:t>стилі</a:t>
            </a:r>
            <a:r>
              <a:rPr lang="ru-RU" sz="2900" dirty="0"/>
              <a:t> </a:t>
            </a:r>
            <a:r>
              <a:rPr lang="ru-RU" sz="2900" dirty="0" err="1"/>
              <a:t>провінційного</a:t>
            </a:r>
            <a:r>
              <a:rPr lang="ru-RU" sz="2900" dirty="0"/>
              <a:t> </a:t>
            </a:r>
            <a:r>
              <a:rPr lang="ru-RU" sz="2900" dirty="0" err="1"/>
              <a:t>класицизму</a:t>
            </a:r>
            <a:r>
              <a:rPr lang="ru-RU" sz="2900" dirty="0"/>
              <a:t>. </a:t>
            </a:r>
            <a:r>
              <a:rPr lang="ru-RU" sz="2900" dirty="0" err="1"/>
              <a:t>Ця</a:t>
            </a:r>
            <a:r>
              <a:rPr lang="ru-RU" sz="2900" dirty="0"/>
              <a:t> </a:t>
            </a:r>
            <a:r>
              <a:rPr lang="ru-RU" sz="2900" dirty="0" err="1"/>
              <a:t>садиба</a:t>
            </a:r>
            <a:r>
              <a:rPr lang="ru-RU" sz="2900" dirty="0"/>
              <a:t>, </a:t>
            </a:r>
            <a:r>
              <a:rPr lang="ru-RU" sz="2900" dirty="0" err="1"/>
              <a:t>колишній</a:t>
            </a:r>
            <a:r>
              <a:rPr lang="ru-RU" sz="2900" dirty="0"/>
              <a:t> </a:t>
            </a:r>
            <a:r>
              <a:rPr lang="ru-RU" sz="2900" dirty="0" err="1"/>
              <a:t>двір</a:t>
            </a:r>
            <a:r>
              <a:rPr lang="ru-RU" sz="2900" dirty="0"/>
              <a:t> </a:t>
            </a:r>
            <a:r>
              <a:rPr lang="ru-RU" sz="2900" dirty="0" err="1"/>
              <a:t>Янушевських</a:t>
            </a:r>
            <a:r>
              <a:rPr lang="ru-RU" sz="2900" dirty="0"/>
              <a:t>, належала </a:t>
            </a:r>
            <a:r>
              <a:rPr lang="ru-RU" sz="2900" dirty="0" err="1"/>
              <a:t>певний</a:t>
            </a:r>
            <a:r>
              <a:rPr lang="ru-RU" sz="2900" dirty="0"/>
              <a:t> час </a:t>
            </a:r>
            <a:r>
              <a:rPr lang="ru-RU" sz="2900" dirty="0" err="1"/>
              <a:t>Евзебіушу</a:t>
            </a:r>
            <a:r>
              <a:rPr lang="ru-RU" sz="2900" dirty="0"/>
              <a:t> </a:t>
            </a:r>
            <a:r>
              <a:rPr lang="ru-RU" sz="2900" dirty="0" err="1"/>
              <a:t>Словацькому</a:t>
            </a:r>
            <a:r>
              <a:rPr lang="ru-RU" sz="2900" dirty="0"/>
              <a:t> — </a:t>
            </a:r>
            <a:r>
              <a:rPr lang="ru-RU" sz="2900" dirty="0" err="1"/>
              <a:t>батькові</a:t>
            </a:r>
            <a:r>
              <a:rPr lang="ru-RU" sz="2900" dirty="0"/>
              <a:t> </a:t>
            </a:r>
            <a:r>
              <a:rPr lang="ru-RU" sz="2900" dirty="0" err="1"/>
              <a:t>Юліуша</a:t>
            </a:r>
            <a:r>
              <a:rPr lang="ru-RU" sz="2900" dirty="0"/>
              <a:t> </a:t>
            </a:r>
            <a:r>
              <a:rPr lang="ru-RU" sz="2900" dirty="0" err="1"/>
              <a:t>Словацького</a:t>
            </a:r>
            <a:r>
              <a:rPr lang="ru-RU" sz="2900" dirty="0"/>
              <a:t>, </a:t>
            </a:r>
            <a:r>
              <a:rPr lang="ru-RU" sz="2900" dirty="0" err="1"/>
              <a:t>який</a:t>
            </a:r>
            <a:r>
              <a:rPr lang="ru-RU" sz="2900" dirty="0"/>
              <a:t> жив тут у 1810–1811 </a:t>
            </a:r>
            <a:r>
              <a:rPr lang="ru-RU" sz="2900" dirty="0" err="1"/>
              <a:t>рр</a:t>
            </a:r>
            <a:r>
              <a:rPr lang="ru-RU" sz="2900" dirty="0"/>
              <a:t>.</a:t>
            </a:r>
          </a:p>
          <a:p>
            <a:r>
              <a:rPr lang="ru-RU" sz="2900" dirty="0"/>
              <a:t>За </a:t>
            </a:r>
            <a:r>
              <a:rPr lang="ru-RU" sz="2900" dirty="0" err="1"/>
              <a:t>часів</a:t>
            </a:r>
            <a:r>
              <a:rPr lang="ru-RU" sz="2900" dirty="0"/>
              <a:t> СРСР в </a:t>
            </a:r>
            <a:r>
              <a:rPr lang="ru-RU" sz="2900" dirty="0" err="1"/>
              <a:t>порожньому</a:t>
            </a:r>
            <a:r>
              <a:rPr lang="ru-RU" sz="2900" dirty="0"/>
              <a:t> </a:t>
            </a:r>
            <a:r>
              <a:rPr lang="ru-RU" sz="2900" dirty="0" err="1"/>
              <a:t>будинку</a:t>
            </a:r>
            <a:r>
              <a:rPr lang="ru-RU" sz="2900" dirty="0"/>
              <a:t> </a:t>
            </a:r>
            <a:r>
              <a:rPr lang="ru-RU" sz="2900" dirty="0" err="1"/>
              <a:t>розмістили</a:t>
            </a:r>
            <a:r>
              <a:rPr lang="ru-RU" sz="2900" dirty="0"/>
              <a:t> </a:t>
            </a:r>
            <a:r>
              <a:rPr lang="ru-RU" sz="2900" dirty="0" err="1"/>
              <a:t>міську</a:t>
            </a:r>
            <a:r>
              <a:rPr lang="ru-RU" sz="2900" dirty="0"/>
              <a:t> </a:t>
            </a:r>
            <a:r>
              <a:rPr lang="ru-RU" sz="2900" dirty="0" err="1"/>
              <a:t>бібліотеку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сприяло</a:t>
            </a:r>
            <a:r>
              <a:rPr lang="ru-RU" sz="2900" dirty="0"/>
              <a:t> </a:t>
            </a:r>
            <a:r>
              <a:rPr lang="ru-RU" sz="2900" dirty="0" err="1"/>
              <a:t>збереженню</a:t>
            </a:r>
            <a:r>
              <a:rPr lang="ru-RU" sz="2900" dirty="0"/>
              <a:t> </a:t>
            </a:r>
            <a:r>
              <a:rPr lang="ru-RU" sz="2900" dirty="0" err="1"/>
              <a:t>старої</a:t>
            </a:r>
            <a:r>
              <a:rPr lang="ru-RU" sz="2900" dirty="0"/>
              <a:t> </a:t>
            </a:r>
            <a:r>
              <a:rPr lang="ru-RU" sz="2900" dirty="0" err="1"/>
              <a:t>споруди</a:t>
            </a:r>
            <a:r>
              <a:rPr lang="ru-RU" sz="2900" dirty="0"/>
              <a:t>.</a:t>
            </a:r>
          </a:p>
          <a:p>
            <a:r>
              <a:rPr lang="ru-RU" sz="2900" dirty="0"/>
              <a:t>За </a:t>
            </a:r>
            <a:r>
              <a:rPr lang="ru-RU" sz="2900" dirty="0" err="1"/>
              <a:t>часів</a:t>
            </a:r>
            <a:r>
              <a:rPr lang="ru-RU" sz="2900" dirty="0"/>
              <a:t> </a:t>
            </a:r>
            <a:r>
              <a:rPr lang="ru-RU" sz="2900" dirty="0" err="1"/>
              <a:t>незалежної</a:t>
            </a:r>
            <a:r>
              <a:rPr lang="ru-RU" sz="2900" dirty="0"/>
              <a:t> </a:t>
            </a:r>
            <a:r>
              <a:rPr lang="ru-RU" sz="2900" dirty="0" err="1"/>
              <a:t>України</a:t>
            </a:r>
            <a:r>
              <a:rPr lang="ru-RU" sz="2900" dirty="0"/>
              <a:t> 2000 року </a:t>
            </a:r>
            <a:r>
              <a:rPr lang="ru-RU" sz="2900" dirty="0" err="1"/>
              <a:t>міністри</a:t>
            </a:r>
            <a:r>
              <a:rPr lang="ru-RU" sz="2900" dirty="0"/>
              <a:t> </a:t>
            </a:r>
            <a:r>
              <a:rPr lang="ru-RU" sz="2900" dirty="0" err="1"/>
              <a:t>культури</a:t>
            </a:r>
            <a:r>
              <a:rPr lang="ru-RU" sz="2900" dirty="0"/>
              <a:t> </a:t>
            </a:r>
            <a:r>
              <a:rPr lang="ru-RU" sz="2900" dirty="0" err="1"/>
              <a:t>України</a:t>
            </a:r>
            <a:r>
              <a:rPr lang="ru-RU" sz="2900" dirty="0"/>
              <a:t> та </a:t>
            </a:r>
            <a:r>
              <a:rPr lang="ru-RU" sz="2900" dirty="0" err="1"/>
              <a:t>Польщі</a:t>
            </a:r>
            <a:r>
              <a:rPr lang="ru-RU" sz="2900" dirty="0"/>
              <a:t> </a:t>
            </a:r>
            <a:r>
              <a:rPr lang="ru-RU" sz="2900" dirty="0" err="1"/>
              <a:t>склали</a:t>
            </a:r>
            <a:r>
              <a:rPr lang="ru-RU" sz="2900" dirty="0"/>
              <a:t> угоду, </a:t>
            </a:r>
            <a:r>
              <a:rPr lang="ru-RU" sz="2900" dirty="0" err="1"/>
              <a:t>згідно</a:t>
            </a:r>
            <a:r>
              <a:rPr lang="ru-RU" sz="2900" dirty="0"/>
              <a:t> з </a:t>
            </a:r>
            <a:r>
              <a:rPr lang="ru-RU" sz="2900" dirty="0" err="1"/>
              <a:t>якою</a:t>
            </a:r>
            <a:r>
              <a:rPr lang="ru-RU" sz="2900" dirty="0"/>
              <a:t> </a:t>
            </a:r>
            <a:r>
              <a:rPr lang="ru-RU" sz="2900" dirty="0" err="1"/>
              <a:t>український</a:t>
            </a:r>
            <a:r>
              <a:rPr lang="ru-RU" sz="2900" dirty="0"/>
              <a:t> уряд </a:t>
            </a:r>
            <a:r>
              <a:rPr lang="ru-RU" sz="2900" dirty="0" err="1"/>
              <a:t>брався</a:t>
            </a:r>
            <a:r>
              <a:rPr lang="ru-RU" sz="2900" dirty="0"/>
              <a:t> </a:t>
            </a:r>
            <a:r>
              <a:rPr lang="ru-RU" sz="2900" dirty="0" err="1"/>
              <a:t>знайти</a:t>
            </a:r>
            <a:r>
              <a:rPr lang="ru-RU" sz="2900" dirty="0"/>
              <a:t> </a:t>
            </a:r>
            <a:r>
              <a:rPr lang="ru-RU" sz="2900" dirty="0" err="1"/>
              <a:t>нове</a:t>
            </a:r>
            <a:r>
              <a:rPr lang="ru-RU" sz="2900" dirty="0"/>
              <a:t> </a:t>
            </a:r>
            <a:r>
              <a:rPr lang="ru-RU" sz="2900" dirty="0" err="1"/>
              <a:t>приміщення</a:t>
            </a:r>
            <a:r>
              <a:rPr lang="ru-RU" sz="2900" dirty="0"/>
              <a:t> для </a:t>
            </a:r>
            <a:r>
              <a:rPr lang="ru-RU" sz="2900" dirty="0" err="1"/>
              <a:t>міської</a:t>
            </a:r>
            <a:r>
              <a:rPr lang="ru-RU" sz="2900" dirty="0"/>
              <a:t> </a:t>
            </a:r>
            <a:r>
              <a:rPr lang="ru-RU" sz="2900" dirty="0" err="1"/>
              <a:t>бібліотеки</a:t>
            </a:r>
            <a:r>
              <a:rPr lang="ru-RU" sz="2900" dirty="0"/>
              <a:t>, а </a:t>
            </a:r>
            <a:r>
              <a:rPr lang="ru-RU" sz="2900" dirty="0" err="1"/>
              <a:t>польська</a:t>
            </a:r>
            <a:r>
              <a:rPr lang="ru-RU" sz="2900" dirty="0"/>
              <a:t> сторона — </a:t>
            </a:r>
            <a:r>
              <a:rPr lang="ru-RU" sz="2900" dirty="0" err="1"/>
              <a:t>віднайти</a:t>
            </a:r>
            <a:r>
              <a:rPr lang="ru-RU" sz="2900" dirty="0"/>
              <a:t> і </a:t>
            </a:r>
            <a:r>
              <a:rPr lang="ru-RU" sz="2900" dirty="0" err="1"/>
              <a:t>надати</a:t>
            </a:r>
            <a:r>
              <a:rPr lang="ru-RU" sz="2900" dirty="0"/>
              <a:t> </a:t>
            </a:r>
            <a:r>
              <a:rPr lang="ru-RU" sz="2900" dirty="0" err="1"/>
              <a:t>гроші</a:t>
            </a:r>
            <a:r>
              <a:rPr lang="ru-RU" sz="2900" dirty="0"/>
              <a:t> на </a:t>
            </a:r>
            <a:r>
              <a:rPr lang="ru-RU" sz="2900" dirty="0" err="1"/>
              <a:t>реставрацію</a:t>
            </a:r>
            <a:r>
              <a:rPr lang="ru-RU" sz="2900" dirty="0"/>
              <a:t> </a:t>
            </a:r>
            <a:r>
              <a:rPr lang="ru-RU" sz="2900" dirty="0" err="1"/>
              <a:t>колишнього</a:t>
            </a:r>
            <a:r>
              <a:rPr lang="ru-RU" sz="2900" dirty="0"/>
              <a:t> </a:t>
            </a:r>
            <a:r>
              <a:rPr lang="ru-RU" sz="2900" dirty="0" err="1"/>
              <a:t>маєтку</a:t>
            </a:r>
            <a:r>
              <a:rPr lang="ru-RU" sz="2900" dirty="0"/>
              <a:t> </a:t>
            </a:r>
            <a:r>
              <a:rPr lang="ru-RU" sz="2900" dirty="0" err="1"/>
              <a:t>родини</a:t>
            </a:r>
            <a:r>
              <a:rPr lang="ru-RU" sz="2900" dirty="0"/>
              <a:t> </a:t>
            </a:r>
            <a:r>
              <a:rPr lang="ru-RU" sz="2900" dirty="0" err="1"/>
              <a:t>Словацьких</a:t>
            </a:r>
            <a:r>
              <a:rPr lang="ru-RU" sz="2900" dirty="0"/>
              <a:t> в </a:t>
            </a:r>
            <a:r>
              <a:rPr lang="ru-RU" sz="2900" dirty="0" err="1"/>
              <a:t>місті</a:t>
            </a:r>
            <a:r>
              <a:rPr lang="ru-RU" sz="2900" dirty="0"/>
              <a:t> </a:t>
            </a:r>
            <a:r>
              <a:rPr lang="ru-RU" sz="2900" dirty="0" err="1"/>
              <a:t>Кременець</a:t>
            </a:r>
            <a:r>
              <a:rPr lang="ru-RU" sz="2900" dirty="0"/>
              <a:t>. На </a:t>
            </a:r>
            <a:r>
              <a:rPr lang="ru-RU" sz="2900" dirty="0" err="1"/>
              <a:t>облаштування</a:t>
            </a:r>
            <a:r>
              <a:rPr lang="ru-RU" sz="2900" dirty="0"/>
              <a:t> нового музейного закладу уряд </a:t>
            </a:r>
            <a:r>
              <a:rPr lang="ru-RU" sz="2900" dirty="0" err="1"/>
              <a:t>Польщі</a:t>
            </a:r>
            <a:r>
              <a:rPr lang="ru-RU" sz="2900" dirty="0"/>
              <a:t> </a:t>
            </a:r>
            <a:r>
              <a:rPr lang="ru-RU" sz="2900" dirty="0" err="1"/>
              <a:t>виділив</a:t>
            </a:r>
            <a:r>
              <a:rPr lang="ru-RU" sz="2900" dirty="0"/>
              <a:t> 2 млн </a:t>
            </a:r>
            <a:r>
              <a:rPr lang="ru-RU" sz="2900" dirty="0" err="1"/>
              <a:t>гривень</a:t>
            </a:r>
            <a:r>
              <a:rPr lang="ru-RU" sz="2900" dirty="0"/>
              <a:t>  — суму,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дорівнювала</a:t>
            </a:r>
            <a:r>
              <a:rPr lang="ru-RU" sz="2900" dirty="0"/>
              <a:t> на той час </a:t>
            </a:r>
            <a:r>
              <a:rPr lang="ru-RU" sz="2900" dirty="0" err="1"/>
              <a:t>річному</a:t>
            </a:r>
            <a:r>
              <a:rPr lang="ru-RU" sz="2900" dirty="0"/>
              <a:t> бюджету </a:t>
            </a:r>
            <a:r>
              <a:rPr lang="ru-RU" sz="2900" dirty="0" err="1"/>
              <a:t>міста</a:t>
            </a:r>
            <a:r>
              <a:rPr lang="ru-RU" sz="2900" dirty="0"/>
              <a:t> </a:t>
            </a:r>
            <a:r>
              <a:rPr lang="ru-RU" sz="2900" dirty="0" err="1"/>
              <a:t>Кременець</a:t>
            </a:r>
            <a:r>
              <a:rPr lang="ru-RU" sz="2900" dirty="0"/>
              <a:t>. </a:t>
            </a:r>
            <a:r>
              <a:rPr lang="ru-RU" sz="2900" dirty="0" err="1"/>
              <a:t>Реставрацію</a:t>
            </a:r>
            <a:r>
              <a:rPr lang="ru-RU" sz="2900" dirty="0"/>
              <a:t> </a:t>
            </a:r>
            <a:r>
              <a:rPr lang="ru-RU" sz="2900" dirty="0" err="1"/>
              <a:t>старовинної</a:t>
            </a:r>
            <a:r>
              <a:rPr lang="ru-RU" sz="2900" dirty="0"/>
              <a:t> </a:t>
            </a:r>
            <a:r>
              <a:rPr lang="ru-RU" sz="2900" dirty="0" err="1"/>
              <a:t>кам'яної</a:t>
            </a:r>
            <a:r>
              <a:rPr lang="ru-RU" sz="2900" dirty="0"/>
              <a:t> </a:t>
            </a:r>
            <a:r>
              <a:rPr lang="ru-RU" sz="2900" dirty="0" err="1"/>
              <a:t>споруди</a:t>
            </a:r>
            <a:r>
              <a:rPr lang="ru-RU" sz="2900" dirty="0"/>
              <a:t> проводили разом, але </a:t>
            </a:r>
            <a:r>
              <a:rPr lang="ru-RU" sz="2900" dirty="0" err="1"/>
              <a:t>делікатні</a:t>
            </a:r>
            <a:r>
              <a:rPr lang="ru-RU" sz="2900" dirty="0"/>
              <a:t> </a:t>
            </a:r>
            <a:r>
              <a:rPr lang="ru-RU" sz="2900" dirty="0" err="1"/>
              <a:t>строни</a:t>
            </a:r>
            <a:r>
              <a:rPr lang="ru-RU" sz="2900" dirty="0"/>
              <a:t> </a:t>
            </a:r>
            <a:r>
              <a:rPr lang="ru-RU" sz="2900" dirty="0" err="1"/>
              <a:t>роботи</a:t>
            </a:r>
            <a:r>
              <a:rPr lang="ru-RU" sz="2900" dirty="0"/>
              <a:t> брали на себе </a:t>
            </a:r>
            <a:r>
              <a:rPr lang="ru-RU" sz="2900" dirty="0" err="1"/>
              <a:t>польські</a:t>
            </a:r>
            <a:r>
              <a:rPr lang="ru-RU" sz="2900" dirty="0"/>
              <a:t> </a:t>
            </a:r>
            <a:r>
              <a:rPr lang="ru-RU" sz="2900" dirty="0" err="1"/>
              <a:t>фірми</a:t>
            </a:r>
            <a:r>
              <a:rPr lang="ru-RU" sz="2900" dirty="0"/>
              <a:t> та </a:t>
            </a:r>
            <a:r>
              <a:rPr lang="ru-RU" sz="2900" dirty="0" err="1"/>
              <a:t>польські</a:t>
            </a:r>
            <a:r>
              <a:rPr lang="ru-RU" sz="2900" dirty="0"/>
              <a:t> </a:t>
            </a:r>
            <a:r>
              <a:rPr lang="ru-RU" sz="2900" dirty="0" err="1"/>
              <a:t>майстри</a:t>
            </a:r>
            <a:r>
              <a:rPr lang="ru-RU" sz="2900" dirty="0"/>
              <a:t>. </a:t>
            </a:r>
            <a:r>
              <a:rPr lang="ru-RU" sz="2900" dirty="0" err="1"/>
              <a:t>Відновлення</a:t>
            </a:r>
            <a:r>
              <a:rPr lang="ru-RU" sz="2900" dirty="0"/>
              <a:t> </a:t>
            </a:r>
            <a:r>
              <a:rPr lang="ru-RU" sz="2900" dirty="0" err="1"/>
              <a:t>тривало</a:t>
            </a:r>
            <a:r>
              <a:rPr lang="ru-RU" sz="2900" dirty="0"/>
              <a:t> </a:t>
            </a:r>
            <a:r>
              <a:rPr lang="ru-RU" sz="2900" dirty="0" err="1"/>
              <a:t>майже</a:t>
            </a:r>
            <a:r>
              <a:rPr lang="ru-RU" sz="2900" dirty="0"/>
              <a:t> два роки. В </a:t>
            </a:r>
            <a:r>
              <a:rPr lang="ru-RU" sz="2900" dirty="0" err="1"/>
              <a:t>наповненні</a:t>
            </a:r>
            <a:r>
              <a:rPr lang="ru-RU" sz="2900" dirty="0"/>
              <a:t> музею брали участь як </a:t>
            </a:r>
            <a:r>
              <a:rPr lang="ru-RU" sz="2900" dirty="0" err="1"/>
              <a:t>Кременецький</a:t>
            </a:r>
            <a:r>
              <a:rPr lang="ru-RU" sz="2900" dirty="0"/>
              <a:t> </a:t>
            </a:r>
            <a:r>
              <a:rPr lang="ru-RU" sz="2900" dirty="0" err="1"/>
              <a:t>краєзнавчий</a:t>
            </a:r>
            <a:r>
              <a:rPr lang="ru-RU" sz="2900" dirty="0"/>
              <a:t> музей, </a:t>
            </a:r>
            <a:r>
              <a:rPr lang="ru-RU" sz="2900" dirty="0" err="1"/>
              <a:t>котрий</a:t>
            </a:r>
            <a:r>
              <a:rPr lang="ru-RU" sz="2900" dirty="0"/>
              <a:t> передав </a:t>
            </a:r>
            <a:r>
              <a:rPr lang="ru-RU" sz="2900" dirty="0" err="1"/>
              <a:t>туди</a:t>
            </a:r>
            <a:r>
              <a:rPr lang="ru-RU" sz="2900" dirty="0"/>
              <a:t> </a:t>
            </a:r>
            <a:r>
              <a:rPr lang="ru-RU" sz="2900" dirty="0" err="1"/>
              <a:t>власні</a:t>
            </a:r>
            <a:r>
              <a:rPr lang="ru-RU" sz="2900" dirty="0"/>
              <a:t> </a:t>
            </a:r>
            <a:r>
              <a:rPr lang="ru-RU" sz="2900" dirty="0" err="1"/>
              <a:t>матеріали</a:t>
            </a:r>
            <a:r>
              <a:rPr lang="ru-RU" sz="2900" dirty="0"/>
              <a:t> про </a:t>
            </a:r>
            <a:r>
              <a:rPr lang="ru-RU" sz="2900" dirty="0" err="1"/>
              <a:t>життя</a:t>
            </a:r>
            <a:r>
              <a:rPr lang="ru-RU" sz="2900" dirty="0"/>
              <a:t> і </a:t>
            </a:r>
            <a:r>
              <a:rPr lang="ru-RU" sz="2900" dirty="0" err="1"/>
              <a:t>творчість</a:t>
            </a:r>
            <a:r>
              <a:rPr lang="ru-RU" sz="2900" dirty="0"/>
              <a:t> </a:t>
            </a:r>
            <a:r>
              <a:rPr lang="ru-RU" sz="2900" dirty="0" err="1"/>
              <a:t>польськогопоета</a:t>
            </a:r>
            <a:r>
              <a:rPr lang="ru-RU" sz="2900" dirty="0"/>
              <a:t>, так і </a:t>
            </a:r>
            <a:r>
              <a:rPr lang="ru-RU" sz="2900" dirty="0" err="1"/>
              <a:t>польська</a:t>
            </a:r>
            <a:r>
              <a:rPr lang="ru-RU" sz="2900" dirty="0"/>
              <a:t> сторона.</a:t>
            </a:r>
          </a:p>
          <a:p>
            <a:r>
              <a:rPr lang="ru-RU" sz="2900" dirty="0"/>
              <a:t>В </a:t>
            </a:r>
            <a:r>
              <a:rPr lang="ru-RU" sz="2900" dirty="0" err="1"/>
              <a:t>травні</a:t>
            </a:r>
            <a:r>
              <a:rPr lang="ru-RU" sz="2900" dirty="0"/>
              <a:t> 2001 року </a:t>
            </a:r>
            <a:r>
              <a:rPr lang="ru-RU" sz="2900" dirty="0" err="1"/>
              <a:t>Кабінет</a:t>
            </a:r>
            <a:r>
              <a:rPr lang="ru-RU" sz="2900" dirty="0"/>
              <a:t> </a:t>
            </a:r>
            <a:r>
              <a:rPr lang="ru-RU" sz="2900" dirty="0" err="1"/>
              <a:t>міністрів</a:t>
            </a:r>
            <a:r>
              <a:rPr lang="ru-RU" sz="2900" dirty="0"/>
              <a:t> </a:t>
            </a:r>
            <a:r>
              <a:rPr lang="ru-RU" sz="2900" dirty="0" err="1"/>
              <a:t>України</a:t>
            </a:r>
            <a:r>
              <a:rPr lang="ru-RU" sz="2900" dirty="0"/>
              <a:t> </a:t>
            </a:r>
            <a:r>
              <a:rPr lang="ru-RU" sz="2900" dirty="0" err="1"/>
              <a:t>прийняв</a:t>
            </a:r>
            <a:r>
              <a:rPr lang="ru-RU" sz="2900" dirty="0"/>
              <a:t> постанову про </a:t>
            </a:r>
            <a:r>
              <a:rPr lang="ru-RU" sz="2900" dirty="0" err="1"/>
              <a:t>створення</a:t>
            </a:r>
            <a:r>
              <a:rPr lang="ru-RU" sz="2900" dirty="0"/>
              <a:t> </a:t>
            </a:r>
            <a:r>
              <a:rPr lang="ru-RU" sz="2900" dirty="0" err="1"/>
              <a:t>Кременецько-Почаївського</a:t>
            </a:r>
            <a:r>
              <a:rPr lang="ru-RU" sz="2900" dirty="0"/>
              <a:t> державного </a:t>
            </a:r>
            <a:r>
              <a:rPr lang="ru-RU" sz="2900" dirty="0" err="1"/>
              <a:t>історико-архітектурного</a:t>
            </a:r>
            <a:r>
              <a:rPr lang="ru-RU" sz="2900" dirty="0"/>
              <a:t> </a:t>
            </a:r>
            <a:r>
              <a:rPr lang="ru-RU" sz="2900" dirty="0" err="1"/>
              <a:t>заповідника</a:t>
            </a:r>
            <a:r>
              <a:rPr lang="ru-RU" sz="2900" dirty="0"/>
              <a:t>. До </a:t>
            </a:r>
            <a:r>
              <a:rPr lang="ru-RU" sz="2900" dirty="0" err="1"/>
              <a:t>його</a:t>
            </a:r>
            <a:r>
              <a:rPr lang="ru-RU" sz="2900" dirty="0"/>
              <a:t> складу </a:t>
            </a:r>
            <a:r>
              <a:rPr lang="ru-RU" sz="2900" dirty="0" err="1"/>
              <a:t>увійшли</a:t>
            </a:r>
            <a:r>
              <a:rPr lang="ru-RU" sz="2900" dirty="0"/>
              <a:t> </a:t>
            </a:r>
            <a:r>
              <a:rPr lang="ru-RU" sz="2900" dirty="0" err="1"/>
              <a:t>історичні</a:t>
            </a:r>
            <a:r>
              <a:rPr lang="ru-RU" sz="2900" dirty="0"/>
              <a:t> </a:t>
            </a:r>
            <a:r>
              <a:rPr lang="ru-RU" sz="2900" dirty="0" err="1"/>
              <a:t>споруди</a:t>
            </a:r>
            <a:r>
              <a:rPr lang="ru-RU" sz="2900" dirty="0"/>
              <a:t> </a:t>
            </a:r>
            <a:r>
              <a:rPr lang="ru-RU" sz="2900" dirty="0" err="1"/>
              <a:t>Почаївської</a:t>
            </a:r>
            <a:r>
              <a:rPr lang="ru-RU" sz="2900" dirty="0"/>
              <a:t> </a:t>
            </a:r>
            <a:r>
              <a:rPr lang="ru-RU" sz="2900" dirty="0" err="1"/>
              <a:t>лаври</a:t>
            </a:r>
            <a:r>
              <a:rPr lang="ru-RU" sz="2900" dirty="0"/>
              <a:t> та </a:t>
            </a:r>
            <a:r>
              <a:rPr lang="ru-RU" sz="2900" dirty="0" err="1"/>
              <a:t>Білокриницький</a:t>
            </a:r>
            <a:r>
              <a:rPr lang="ru-RU" sz="2900" dirty="0"/>
              <a:t> палац (</a:t>
            </a:r>
            <a:r>
              <a:rPr lang="ru-RU" sz="2900" dirty="0" err="1"/>
              <a:t>Кременецький</a:t>
            </a:r>
            <a:r>
              <a:rPr lang="ru-RU" sz="2900" dirty="0"/>
              <a:t> район), а </a:t>
            </a:r>
            <a:r>
              <a:rPr lang="ru-RU" sz="2900" dirty="0" err="1"/>
              <a:t>також</a:t>
            </a:r>
            <a:r>
              <a:rPr lang="ru-RU" sz="2900" dirty="0"/>
              <a:t> передано </a:t>
            </a:r>
            <a:r>
              <a:rPr lang="ru-RU" sz="2900" dirty="0" err="1"/>
              <a:t>Кременецький</a:t>
            </a:r>
            <a:r>
              <a:rPr lang="ru-RU" sz="2900" dirty="0"/>
              <a:t> </a:t>
            </a:r>
            <a:r>
              <a:rPr lang="ru-RU" sz="2900" dirty="0" err="1"/>
              <a:t>літературно-меморіальний</a:t>
            </a:r>
            <a:r>
              <a:rPr lang="ru-RU" sz="2900" dirty="0"/>
              <a:t> музей </a:t>
            </a:r>
            <a:r>
              <a:rPr lang="ru-RU" sz="2900" dirty="0" err="1"/>
              <a:t>Юліуша</a:t>
            </a:r>
            <a:r>
              <a:rPr lang="ru-RU" sz="2900" dirty="0"/>
              <a:t> </a:t>
            </a:r>
            <a:r>
              <a:rPr lang="ru-RU" sz="2900" dirty="0" err="1"/>
              <a:t>Словацького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Кременецький</a:t>
            </a:r>
            <a:r>
              <a:rPr lang="ru-RU" sz="3200" dirty="0"/>
              <a:t> </a:t>
            </a:r>
            <a:r>
              <a:rPr lang="ru-RU" sz="3200" dirty="0" err="1"/>
              <a:t>літературно-меморіальний</a:t>
            </a:r>
            <a:r>
              <a:rPr lang="ru-RU" sz="3200" dirty="0"/>
              <a:t> музей </a:t>
            </a:r>
            <a:r>
              <a:rPr lang="ru-RU" sz="3200" dirty="0" err="1"/>
              <a:t>Юліуша</a:t>
            </a:r>
            <a:r>
              <a:rPr lang="ru-RU" sz="3200" dirty="0"/>
              <a:t> </a:t>
            </a:r>
            <a:r>
              <a:rPr lang="ru-RU" sz="3200" dirty="0" err="1"/>
              <a:t>Словацького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443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Кременецький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літературно-меморіальний</a:t>
            </a:r>
            <a:r>
              <a:rPr lang="ru-RU" sz="2800" dirty="0" smtClean="0"/>
              <a:t> музей </a:t>
            </a:r>
            <a:r>
              <a:rPr lang="ru-RU" sz="2800" dirty="0" err="1" smtClean="0"/>
              <a:t>Юліуша</a:t>
            </a:r>
            <a:r>
              <a:rPr lang="ru-RU" sz="2800" dirty="0" smtClean="0"/>
              <a:t> </a:t>
            </a:r>
            <a:r>
              <a:rPr lang="ru-RU" sz="2800" dirty="0" err="1" smtClean="0"/>
              <a:t>Словацького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04121"/>
            <a:ext cx="3519831" cy="264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upload.wikimedia.org/wikipedia/commons/thumb/3/36/%D0%9E%D1%82%D1%87%D0%B8%D0%B9_%D0%B4%D1%96%D0%BC_%D0%AE%D0%BB%D1%96%D1%83%D1%88%D0%B0_%D0%A1%D0%BB%D0%BE%D0%B2%D0%B0%D1%86%D1%8C%D0%BA%D0%BE%D0%B3%D0%BE.jpg/190px-%D0%9E%D1%82%D1%87%D0%B8%D0%B9_%D0%B4%D1%96%D0%BC_%D0%AE%D0%BB%D1%96%D1%83%D1%88%D0%B0_%D0%A1%D0%BB%D0%BE%D0%B2%D0%B0%D1%86%D1%8C%D0%BA%D0%BE%D0%B3%D0%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13" y="3645024"/>
            <a:ext cx="2232248" cy="2972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04121"/>
            <a:ext cx="2232248" cy="340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06937"/>
            <a:ext cx="1944216" cy="291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6777318" cy="4320480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uk-UA" dirty="0" smtClean="0"/>
              <a:t>і</a:t>
            </a:r>
            <a:r>
              <a:rPr lang="ru-RU" dirty="0" err="1" smtClean="0"/>
              <a:t>дготувала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учениця</a:t>
            </a:r>
            <a:r>
              <a:rPr lang="ru-RU" dirty="0" smtClean="0"/>
              <a:t> 9 </a:t>
            </a:r>
            <a:r>
              <a:rPr lang="ru-RU" dirty="0" err="1" smtClean="0"/>
              <a:t>класу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Подворна</a:t>
            </a:r>
            <a:r>
              <a:rPr lang="ru-RU" dirty="0" smtClean="0"/>
              <a:t> Галина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6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636</TotalTime>
  <Words>773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Відомі люди Кременця</vt:lpstr>
      <vt:lpstr>Відомі люди, повязані з населеним пунктом</vt:lpstr>
      <vt:lpstr>Відомі люди, повязані з населеним пунктом</vt:lpstr>
      <vt:lpstr>Тарас Шевченко </vt:lpstr>
      <vt:lpstr>Михайло Вериківський</vt:lpstr>
      <vt:lpstr>Юліуш Словацький</vt:lpstr>
      <vt:lpstr>Кременецький літературно-меморіальний музей Юліуша Словацького</vt:lpstr>
      <vt:lpstr>Кременецький літературно-меморіальний музей Юліуша Словацького</vt:lpstr>
      <vt:lpstr>Підготувала:  учениця 9 класу Подворна Галина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Відомі люди Кременця</dc:title>
  <dc:creator>Пользователь</dc:creator>
  <cp:lastModifiedBy>Пользователь</cp:lastModifiedBy>
  <cp:revision>8</cp:revision>
  <dcterms:created xsi:type="dcterms:W3CDTF">2014-05-03T20:31:59Z</dcterms:created>
  <dcterms:modified xsi:type="dcterms:W3CDTF">2014-05-04T07:10:29Z</dcterms:modified>
</cp:coreProperties>
</file>