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27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BB582-D61E-4851-9724-24F916F75F1C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2C82D-D49F-4F3E-BCED-CBD31118FD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BB582-D61E-4851-9724-24F916F75F1C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2C82D-D49F-4F3E-BCED-CBD31118FD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BB582-D61E-4851-9724-24F916F75F1C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2C82D-D49F-4F3E-BCED-CBD31118FD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BB582-D61E-4851-9724-24F916F75F1C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2C82D-D49F-4F3E-BCED-CBD31118FD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BB582-D61E-4851-9724-24F916F75F1C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2C82D-D49F-4F3E-BCED-CBD31118FD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BB582-D61E-4851-9724-24F916F75F1C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2C82D-D49F-4F3E-BCED-CBD31118FD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BB582-D61E-4851-9724-24F916F75F1C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2C82D-D49F-4F3E-BCED-CBD31118FD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BB582-D61E-4851-9724-24F916F75F1C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2C82D-D49F-4F3E-BCED-CBD31118FD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BB582-D61E-4851-9724-24F916F75F1C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2C82D-D49F-4F3E-BCED-CBD31118FD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BB582-D61E-4851-9724-24F916F75F1C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2C82D-D49F-4F3E-BCED-CBD31118FD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BB582-D61E-4851-9724-24F916F75F1C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2C82D-D49F-4F3E-BCED-CBD31118FD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BB582-D61E-4851-9724-24F916F75F1C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2C82D-D49F-4F3E-BCED-CBD31118FD0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8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Земля і Місяць </a:t>
            </a:r>
            <a:endParaRPr lang="ru-RU" sz="88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Земля – третя планета від Сонця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uk-UA" sz="4000" dirty="0" smtClean="0"/>
              <a:t>Від Сонця її відділяє близько 150 млн. км.</a:t>
            </a:r>
          </a:p>
          <a:p>
            <a:r>
              <a:rPr lang="uk-UA" sz="4000" dirty="0" smtClean="0"/>
              <a:t>Земля обертається навколо своєї осі за 24 год., а Сонце оббігає за 365 днів.</a:t>
            </a:r>
          </a:p>
          <a:p>
            <a:r>
              <a:rPr lang="uk-UA" sz="4000" dirty="0" smtClean="0"/>
              <a:t>З космосу вона схожа на блакитну кулю.</a:t>
            </a:r>
            <a:endParaRPr lang="ru-RU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Це єдина планета Сонячної системи,на якій є життя.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У Меркурії та Венери природних супутників немає,а у Землі та у всіх інших планет,що </a:t>
            </a:r>
            <a:r>
              <a:rPr lang="uk-UA" dirty="0" err="1" smtClean="0"/>
              <a:t>йдутьза</a:t>
            </a:r>
            <a:r>
              <a:rPr lang="uk-UA" dirty="0" smtClean="0"/>
              <a:t> нею, є.</a:t>
            </a:r>
          </a:p>
          <a:p>
            <a:r>
              <a:rPr lang="uk-UA" dirty="0" smtClean="0"/>
              <a:t>Супутник планети – це небесне тіло,яке обертається навколо неї,як сама планета обертається навколо Сонця.</a:t>
            </a:r>
          </a:p>
          <a:p>
            <a:r>
              <a:rPr lang="uk-UA" dirty="0" smtClean="0"/>
              <a:t>Наш супутник – МІСЯЦЬ.</a:t>
            </a:r>
            <a:endParaRPr lang="ru-RU" dirty="0"/>
          </a:p>
        </p:txBody>
      </p:sp>
      <p:pic>
        <p:nvPicPr>
          <p:cNvPr id="4" name="Рисунок 3" descr="i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4365104"/>
            <a:ext cx="2728704" cy="217715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5046" y="0"/>
            <a:ext cx="9239046" cy="6855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8872" y="0"/>
            <a:ext cx="913445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54260"/>
            <a:ext cx="9206725" cy="6912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92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Земля і Місяць </vt:lpstr>
      <vt:lpstr>Земля – третя планета від Сонця.</vt:lpstr>
      <vt:lpstr>Це єдина планета Сонячної системи,на якій є життя.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Земля і Місяць</dc:title>
  <dc:creator>Администратор</dc:creator>
  <cp:lastModifiedBy>Администратор</cp:lastModifiedBy>
  <cp:revision>3</cp:revision>
  <dcterms:created xsi:type="dcterms:W3CDTF">2013-12-02T20:54:33Z</dcterms:created>
  <dcterms:modified xsi:type="dcterms:W3CDTF">2013-12-02T21:16:53Z</dcterms:modified>
</cp:coreProperties>
</file>