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" TargetMode="External"/><Relationship Id="rId2" Type="http://schemas.openxmlformats.org/officeDocument/2006/relationships/hyperlink" Target="http://shkola.ua/ru/book/read/99/page1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" TargetMode="External"/><Relationship Id="rId5" Type="http://schemas.openxmlformats.org/officeDocument/2006/relationships/hyperlink" Target="http://cikavo.com/article/13853.html" TargetMode="External"/><Relationship Id="rId4" Type="http://schemas.openxmlformats.org/officeDocument/2006/relationships/hyperlink" Target="http://uk.wikipedia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062"/>
            <a:ext cx="9144000" cy="688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4007" y="260648"/>
            <a:ext cx="5695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Людина у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Всесвіті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661248"/>
            <a:ext cx="259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</a:p>
          <a:p>
            <a:pPr algn="ctr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11-А класу</a:t>
            </a:r>
          </a:p>
          <a:p>
            <a:pPr algn="ctr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Родіонова Євгенія</a:t>
            </a:r>
            <a:endParaRPr lang="ru-RU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06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348880"/>
            <a:ext cx="401398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Список використаної літератури: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shkola.ua/ru/book/read/99/page181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school.xvatit.com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uk.wikipedia.org</a:t>
            </a:r>
            <a:endParaRPr lang="uk-UA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cikavo.com/article/13853.html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sites.google.com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8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732" y="2967335"/>
            <a:ext cx="614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9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43089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План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204864"/>
            <a:ext cx="5976664" cy="2431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 smtClean="0"/>
              <a:t>Всесвіт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Розвиток міркувань щодо виникнення Всесвіту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Антропний принцип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Сучасний період розвитку Всесвіту.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2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720" y="5693490"/>
            <a:ext cx="584834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dirty="0"/>
              <a:t>Всесвіт – це весь існуючий матеріальний світ , безмежний у просторі і часі . Він </a:t>
            </a:r>
            <a:r>
              <a:rPr lang="uk-UA" dirty="0" smtClean="0"/>
              <a:t>безперервно </a:t>
            </a:r>
            <a:r>
              <a:rPr lang="uk-UA" dirty="0"/>
              <a:t>змінюється і постійно розширюється.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19" y="980728"/>
            <a:ext cx="58483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-3939"/>
            <a:ext cx="3600400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Наприкінці</a:t>
            </a:r>
            <a:r>
              <a:rPr lang="ru-RU" dirty="0"/>
              <a:t> XX ст.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не </a:t>
            </a:r>
            <a:r>
              <a:rPr lang="ru-RU" dirty="0" err="1"/>
              <a:t>позбавле­не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загальнокосмічного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, не є </a:t>
            </a:r>
            <a:r>
              <a:rPr lang="ru-RU" dirty="0" err="1"/>
              <a:t>випадковим</a:t>
            </a:r>
            <a:r>
              <a:rPr lang="ru-RU" dirty="0"/>
              <a:t> </a:t>
            </a:r>
            <a:r>
              <a:rPr lang="ru-RU" dirty="0" err="1"/>
              <a:t>збігом</a:t>
            </a:r>
            <a:r>
              <a:rPr lang="ru-RU" dirty="0"/>
              <a:t>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 err="1"/>
              <a:t>найглибшим</a:t>
            </a:r>
            <a:r>
              <a:rPr lang="ru-RU" dirty="0"/>
              <a:t> чином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глобальними</a:t>
            </a:r>
            <a:r>
              <a:rPr lang="ru-RU" dirty="0"/>
              <a:t> </a:t>
            </a:r>
            <a:r>
              <a:rPr lang="ru-RU" dirty="0" err="1"/>
              <a:t>космологічними</a:t>
            </a:r>
            <a:r>
              <a:rPr lang="ru-RU" dirty="0"/>
              <a:t> причина­ми - з </a:t>
            </a:r>
            <a:r>
              <a:rPr lang="ru-RU" dirty="0" err="1"/>
              <a:t>історією</a:t>
            </a:r>
            <a:r>
              <a:rPr lang="ru-RU" dirty="0"/>
              <a:t> і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9171" y="4509120"/>
            <a:ext cx="36004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З'ясувалося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 передувала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довга</a:t>
            </a:r>
            <a:r>
              <a:rPr lang="ru-RU" dirty="0"/>
              <a:t> </a:t>
            </a:r>
            <a:r>
              <a:rPr lang="ru-RU" dirty="0" err="1"/>
              <a:t>ево­люція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 І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smtClean="0"/>
              <a:t>вона </a:t>
            </a:r>
            <a:r>
              <a:rPr lang="ru-RU" dirty="0"/>
              <a:t>мала </a:t>
            </a:r>
            <a:r>
              <a:rPr lang="ru-RU" dirty="0" err="1"/>
              <a:t>інший</a:t>
            </a:r>
            <a:r>
              <a:rPr lang="ru-RU" dirty="0"/>
              <a:t> характер,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навряд </a:t>
            </a:r>
            <a:r>
              <a:rPr lang="ru-RU" dirty="0" err="1"/>
              <a:t>чи</a:t>
            </a:r>
            <a:r>
              <a:rPr lang="ru-RU" dirty="0"/>
              <a:t> могло б </a:t>
            </a:r>
            <a:r>
              <a:rPr lang="ru-RU" dirty="0" err="1"/>
              <a:t>зародитись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3369"/>
            <a:ext cx="3744416" cy="33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63" y="260648"/>
            <a:ext cx="3744416" cy="33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3" y="5015503"/>
            <a:ext cx="324802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Г. </a:t>
            </a:r>
            <a:r>
              <a:rPr lang="ru-RU" dirty="0" err="1"/>
              <a:t>Ідліс</a:t>
            </a:r>
            <a:r>
              <a:rPr lang="ru-RU" dirty="0"/>
              <a:t> </a:t>
            </a:r>
            <a:r>
              <a:rPr lang="ru-RU" dirty="0" err="1"/>
              <a:t>звернув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за­кони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чинні</a:t>
            </a:r>
            <a:r>
              <a:rPr lang="ru-RU" dirty="0"/>
              <a:t> у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Всесвіті</a:t>
            </a:r>
            <a:r>
              <a:rPr lang="ru-RU" dirty="0"/>
              <a:t>, «</a:t>
            </a:r>
            <a:r>
              <a:rPr lang="ru-RU" dirty="0" err="1"/>
              <a:t>дозволяють</a:t>
            </a:r>
            <a:r>
              <a:rPr lang="ru-RU" dirty="0"/>
              <a:t>» </a:t>
            </a:r>
            <a:r>
              <a:rPr lang="ru-RU" dirty="0" err="1"/>
              <a:t>існування</a:t>
            </a:r>
            <a:r>
              <a:rPr lang="ru-RU" dirty="0"/>
              <a:t> </a:t>
            </a:r>
            <a:r>
              <a:rPr lang="ru-RU" u="sng" dirty="0" err="1"/>
              <a:t>атомів</a:t>
            </a:r>
            <a:r>
              <a:rPr lang="ru-RU" u="sng" dirty="0"/>
              <a:t>, </a:t>
            </a:r>
            <a:r>
              <a:rPr lang="ru-RU" u="sng" dirty="0" err="1"/>
              <a:t>зір</a:t>
            </a:r>
            <a:r>
              <a:rPr lang="ru-RU" u="sng" dirty="0"/>
              <a:t>, планет і </a:t>
            </a:r>
            <a:r>
              <a:rPr lang="ru-RU" u="sng" dirty="0" err="1" smtClean="0"/>
              <a:t>життя</a:t>
            </a:r>
            <a:r>
              <a:rPr lang="ru-RU" u="sng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609"/>
            <a:ext cx="3248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985933"/>
            <a:ext cx="457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А. Зельманов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: «Ми є </a:t>
            </a:r>
            <a:r>
              <a:rPr lang="ru-RU" dirty="0" err="1"/>
              <a:t>безпосередніми</a:t>
            </a:r>
            <a:r>
              <a:rPr lang="ru-RU" dirty="0"/>
              <a:t> </a:t>
            </a:r>
            <a:r>
              <a:rPr lang="ru-RU" dirty="0" err="1"/>
              <a:t>свідками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типу,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типу </a:t>
            </a:r>
            <a:r>
              <a:rPr lang="ru-RU" dirty="0" err="1"/>
              <a:t>відбуваються</a:t>
            </a:r>
            <a:r>
              <a:rPr lang="ru-RU" dirty="0"/>
              <a:t> без </a:t>
            </a:r>
            <a:r>
              <a:rPr lang="ru-RU" dirty="0" err="1"/>
              <a:t>свідків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ми </a:t>
            </a:r>
            <a:r>
              <a:rPr lang="ru-RU" dirty="0" err="1"/>
              <a:t>живемо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Всесвіті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власти­вості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допускають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49" y="0"/>
            <a:ext cx="3225101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5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3" y="0"/>
            <a:ext cx="91525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733256"/>
            <a:ext cx="68762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Можливо</a:t>
            </a:r>
            <a:r>
              <a:rPr lang="ru-RU" dirty="0"/>
              <a:t>,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Всесвіті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ми просто не </a:t>
            </a:r>
            <a:r>
              <a:rPr lang="ru-RU" dirty="0" err="1"/>
              <a:t>змогли</a:t>
            </a:r>
            <a:r>
              <a:rPr lang="ru-RU" dirty="0"/>
              <a:t> б </a:t>
            </a:r>
            <a:r>
              <a:rPr lang="ru-RU" dirty="0" err="1"/>
              <a:t>з'явитись</a:t>
            </a:r>
            <a:r>
              <a:rPr lang="ru-RU" dirty="0"/>
              <a:t>, і </a:t>
            </a:r>
            <a:r>
              <a:rPr lang="ru-RU" dirty="0" err="1"/>
              <a:t>такий</a:t>
            </a:r>
            <a:r>
              <a:rPr lang="ru-RU" dirty="0"/>
              <a:t> «</a:t>
            </a:r>
            <a:r>
              <a:rPr lang="ru-RU" dirty="0" err="1"/>
              <a:t>інший</a:t>
            </a:r>
            <a:r>
              <a:rPr lang="ru-RU" dirty="0"/>
              <a:t>» </a:t>
            </a:r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нікому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спостерігати</a:t>
            </a:r>
            <a:r>
              <a:rPr lang="ru-RU" dirty="0"/>
              <a:t> і </a:t>
            </a:r>
            <a:r>
              <a:rPr lang="ru-RU" dirty="0" err="1"/>
              <a:t>вивчати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081" y="116632"/>
            <a:ext cx="7883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Антропний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принцип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4026" y="5445224"/>
            <a:ext cx="457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Антропний</a:t>
            </a:r>
            <a:r>
              <a:rPr lang="ru-RU" dirty="0" smtClean="0"/>
              <a:t> принцип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/>
              <a:t>проголосив </a:t>
            </a:r>
            <a:r>
              <a:rPr lang="ru-RU" dirty="0" err="1"/>
              <a:t>фізик</a:t>
            </a:r>
            <a:r>
              <a:rPr lang="ru-RU" dirty="0"/>
              <a:t> Б. Картер 1974 р.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формулюють</a:t>
            </a:r>
            <a:r>
              <a:rPr lang="ru-RU" dirty="0"/>
              <a:t> так: «Ми </a:t>
            </a:r>
            <a:r>
              <a:rPr lang="ru-RU" dirty="0" err="1"/>
              <a:t>існуємо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є».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07" y="1170142"/>
            <a:ext cx="3372637" cy="379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631" y="4814438"/>
            <a:ext cx="7056784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 заснована на </a:t>
            </a:r>
            <a:r>
              <a:rPr lang="ru-RU" dirty="0" err="1"/>
              <a:t>тезі</a:t>
            </a:r>
            <a:r>
              <a:rPr lang="ru-RU" dirty="0"/>
              <a:t> про </a:t>
            </a:r>
            <a:r>
              <a:rPr lang="ru-RU" dirty="0" err="1"/>
              <a:t>принципову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природного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світів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втілюються</a:t>
            </a:r>
            <a:r>
              <a:rPr lang="ru-RU" dirty="0"/>
              <a:t> </a:t>
            </a:r>
            <a:r>
              <a:rPr lang="ru-RU" dirty="0" err="1"/>
              <a:t>всілякі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і </a:t>
            </a:r>
            <a:r>
              <a:rPr lang="ru-RU" dirty="0" err="1"/>
              <a:t>законів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в одних </a:t>
            </a:r>
            <a:r>
              <a:rPr lang="ru-RU" dirty="0" err="1"/>
              <a:t>світах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стаціонарні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, в </a:t>
            </a:r>
            <a:r>
              <a:rPr lang="ru-RU" dirty="0" err="1"/>
              <a:t>інших</a:t>
            </a:r>
            <a:r>
              <a:rPr lang="ru-RU" dirty="0"/>
              <a:t> же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систем — </a:t>
            </a:r>
            <a:r>
              <a:rPr lang="ru-RU" dirty="0" err="1"/>
              <a:t>зокрема</a:t>
            </a:r>
            <a:r>
              <a:rPr lang="ru-RU" dirty="0"/>
              <a:t>, й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формах. А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, значить наш </a:t>
            </a:r>
            <a:r>
              <a:rPr lang="ru-RU" dirty="0" err="1"/>
              <a:t>Всесвіт</a:t>
            </a:r>
            <a:r>
              <a:rPr lang="ru-RU" dirty="0"/>
              <a:t> «</a:t>
            </a:r>
            <a:r>
              <a:rPr lang="ru-RU" dirty="0" err="1"/>
              <a:t>пристосований</a:t>
            </a:r>
            <a:r>
              <a:rPr lang="ru-RU" dirty="0"/>
              <a:t>» до </a:t>
            </a:r>
            <a:r>
              <a:rPr lang="ru-RU" dirty="0" err="1"/>
              <a:t>нього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14" y="260648"/>
            <a:ext cx="705730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4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66" y="-1"/>
            <a:ext cx="66675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7719" y="4772024"/>
            <a:ext cx="733019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Ми </a:t>
            </a:r>
            <a:r>
              <a:rPr lang="ru-RU" dirty="0" err="1"/>
              <a:t>живемо</a:t>
            </a:r>
            <a:r>
              <a:rPr lang="ru-RU" dirty="0"/>
              <a:t> в </a:t>
            </a:r>
            <a:r>
              <a:rPr lang="ru-RU" dirty="0" err="1"/>
              <a:t>оптимальний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. </a:t>
            </a:r>
            <a:r>
              <a:rPr lang="ru-RU" dirty="0"/>
              <a:t> 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13,7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з часу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і </a:t>
            </a:r>
            <a:r>
              <a:rPr lang="ru-RU" dirty="0" err="1"/>
              <a:t>нинішня</a:t>
            </a:r>
            <a:r>
              <a:rPr lang="ru-RU" dirty="0"/>
              <a:t> ера </a:t>
            </a:r>
            <a:r>
              <a:rPr lang="ru-RU" dirty="0" err="1"/>
              <a:t>зветься</a:t>
            </a:r>
            <a:r>
              <a:rPr lang="ru-RU" dirty="0"/>
              <a:t> "</a:t>
            </a:r>
            <a:r>
              <a:rPr lang="ru-RU" dirty="0" err="1"/>
              <a:t>Зоряною</a:t>
            </a:r>
            <a:r>
              <a:rPr lang="ru-RU" dirty="0"/>
              <a:t> ерою".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буде "ера </a:t>
            </a:r>
            <a:r>
              <a:rPr lang="ru-RU" dirty="0" err="1"/>
              <a:t>Дегенерації</a:t>
            </a:r>
            <a:r>
              <a:rPr lang="ru-RU" dirty="0"/>
              <a:t>", "Ера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дірки</a:t>
            </a:r>
            <a:r>
              <a:rPr lang="ru-RU" dirty="0"/>
              <a:t>", "Темна Ера". </a:t>
            </a:r>
            <a:r>
              <a:rPr lang="ru-RU" dirty="0"/>
              <a:t>Д</a:t>
            </a:r>
            <a:r>
              <a:rPr lang="ru-RU" dirty="0" smtClean="0"/>
              <a:t>о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нинішньої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повинно пройти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Але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/>
              <a:t>м</a:t>
            </a:r>
            <a:r>
              <a:rPr lang="ru-RU" dirty="0" err="1" smtClean="0"/>
              <a:t>ешканцям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</a:t>
            </a:r>
            <a:r>
              <a:rPr lang="ru-RU" dirty="0" err="1" smtClean="0"/>
              <a:t>доведеться</a:t>
            </a:r>
            <a:r>
              <a:rPr lang="ru-RU" dirty="0" smtClean="0"/>
              <a:t> </a:t>
            </a:r>
            <a:r>
              <a:rPr lang="ru-RU" dirty="0" err="1" smtClean="0"/>
              <a:t>потурбуватися</a:t>
            </a:r>
            <a:r>
              <a:rPr lang="ru-RU" dirty="0" smtClean="0"/>
              <a:t> про </a:t>
            </a:r>
            <a:r>
              <a:rPr lang="ru-RU" dirty="0" err="1" smtClean="0"/>
              <a:t>майбутнє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5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254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13</cp:revision>
  <dcterms:modified xsi:type="dcterms:W3CDTF">2014-05-11T20:53:03Z</dcterms:modified>
</cp:coreProperties>
</file>