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3" r:id="rId12"/>
    <p:sldId id="264" r:id="rId13"/>
    <p:sldId id="267" r:id="rId14"/>
    <p:sldId id="265" r:id="rId15"/>
    <p:sldId id="26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26f91b08d3fce808f86a3047e3edc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09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Каменный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уголь.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го образование.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Segoe Script" pitchFamily="34" charset="0"/>
              </a:rPr>
              <a:t>Продукты </a:t>
            </a:r>
            <a:r>
              <a:rPr lang="ru-RU" sz="4000" dirty="0" smtClean="0">
                <a:solidFill>
                  <a:srgbClr val="FFFF00"/>
                </a:solidFill>
                <a:latin typeface="Segoe Script" pitchFamily="34" charset="0"/>
              </a:rPr>
              <a:t>переработки</a:t>
            </a:r>
            <a:endParaRPr lang="ru-RU" sz="4000" dirty="0">
              <a:solidFill>
                <a:srgbClr val="FFFF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Метаморфизм углей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66050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05064"/>
            <a:ext cx="3295317" cy="2479726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результате длительного воздействия повышенных температур и давления бурые угли преобразуются в каменные угли, а последние – в антрациты. Необратимый процесс постепенного изменения химического состава, физических и технологических свойств органического вещества на стадии превращения от бурых углей до антрацитов носит название </a:t>
            </a:r>
            <a:r>
              <a:rPr lang="ru-RU" sz="2400" b="1" i="1" dirty="0" smtClean="0"/>
              <a:t>метаморфизма углей.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Структурно-молекулярная перестройка органического вещества при метаморфизме сопровождается последовательным повышением в угле относительного содержания углерода, снижением содержания кислорода, выхода летучих веществ; изменяются содержание водорода, теплота сгорания, твердость, плотность, хрупкость, </a:t>
            </a:r>
            <a:r>
              <a:rPr lang="ru-RU" dirty="0" err="1" smtClean="0"/>
              <a:t>оптичность</a:t>
            </a:r>
            <a:r>
              <a:rPr lang="ru-RU" dirty="0" smtClean="0"/>
              <a:t>, </a:t>
            </a:r>
            <a:r>
              <a:rPr lang="ru-RU" dirty="0" err="1" smtClean="0"/>
              <a:t>электричность</a:t>
            </a:r>
            <a:r>
              <a:rPr lang="ru-RU" dirty="0" smtClean="0"/>
              <a:t> и др. физические свойства. Каменные угли на средних стадиях метаморфизма приобретают спекающие свойства – способность </a:t>
            </a:r>
            <a:r>
              <a:rPr lang="ru-RU" dirty="0" err="1" smtClean="0"/>
              <a:t>гелифицированных</a:t>
            </a:r>
            <a:r>
              <a:rPr lang="ru-RU" dirty="0" smtClean="0"/>
              <a:t> и липоидных компонентов органического вещества переходить при нагревании в определенных условиях в пластическое состояние и образовывать пористый монолит – кокс. В зонах аэрации и активного действия подземных вод вблизи поверхности Земли угли подвергаются окислению.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solar_stone_1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581128"/>
            <a:ext cx="685800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Применение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580112" cy="5760640"/>
          </a:xfrm>
          <a:prstGeom prst="halfFrame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Удельный вес каменного угля 1,2 – 1,5 г/см3,теплота сгорания 35000 кДж/кг. Каменный уголь считается пригодным для технологического использования если после сгорания зола составляет 30% или менее. Примитивная добыча ископаемых углей известна с древнейших времён (Китай, Греция). Существенную роль в качестве топлива уголь стал играть в Британии в 17 веке. Становление угольной промышленности связано с использованием углей, как кокса при выплавке чугуна. Начиная с 19 века </a:t>
            </a:r>
            <a:r>
              <a:rPr lang="ru-RU" sz="4000" dirty="0" smtClean="0"/>
              <a:t>крупный приобретатель</a:t>
            </a:r>
            <a:r>
              <a:rPr lang="ru-RU" sz="4000" dirty="0" smtClean="0"/>
              <a:t> угля – транспорт. Основные направления промышленного использования угля: производство электроэнергии, металлургического кокса, сжигание в энергетических целях, получение при химической переработке разнообразных (до 300 наименований) продуктов. Возрастает потребление углей для получения высокоуглеродистых углеграфитовых конструкционных материалов, горного воска, пластических масс, синтетического, жидкого и газообразного высококалорийного топлива, ароматических продуктов путём гидрогенизации, высоко азотистых кислот для удобрений. Получаемый из каменного угля кокс, необходим в больших количествах металлургической промышленности.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aW1nLWZvdGtpLnlhbmRleC5ydS9nZXQvNjIxMy8zMDM0ODE1Mi4xMmMvMF82M2QwMF8yYTllMzNkMF9vcmlnP19faWQ9MTgzMTE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149080"/>
            <a:ext cx="3547864" cy="23470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71400"/>
            <a:ext cx="8820472" cy="4032448"/>
          </a:xfrm>
        </p:spPr>
        <p:txBody>
          <a:bodyPr anchor="b">
            <a:normAutofit fontScale="55000" lnSpcReduction="20000"/>
          </a:bodyPr>
          <a:lstStyle/>
          <a:p>
            <a:r>
              <a:rPr lang="ru-RU" dirty="0" smtClean="0"/>
              <a:t>Путем переработки в общей сложности можно получить более 400 различных продуктов, стоимость которых, по </a:t>
            </a:r>
            <a:r>
              <a:rPr lang="ru-RU" dirty="0" err="1" smtClean="0"/>
              <a:t>сравнению,состоимостью</a:t>
            </a:r>
            <a:r>
              <a:rPr lang="ru-RU" dirty="0" smtClean="0"/>
              <a:t> самого угля, возрастает в 20-25 раз, а побочные продукты, получаемые на коксохимических заводах, </a:t>
            </a:r>
            <a:r>
              <a:rPr lang="ru-RU" dirty="0" err="1" smtClean="0"/>
              <a:t>превосходятстоимость</a:t>
            </a:r>
            <a:r>
              <a:rPr lang="ru-RU" dirty="0" smtClean="0"/>
              <a:t> самого кокса.</a:t>
            </a:r>
          </a:p>
          <a:p>
            <a:r>
              <a:rPr lang="ru-RU" dirty="0" smtClean="0"/>
              <a:t>Очень перспективным является сжигание (гидрогенизация) угля с образованием жидкого топлива. Для производства 1т черного золота расходуется 2-3т каменного угля. Из каменных углей получают искусственный графит. Используются они в качестве неорганического сырья. При переработке каменного угля из него в промышленных масштабах извлекают ванадий, германий, серу, галлий, молибден, цинк, свинец. Зола от сжигания углей, отходы добычи и переработки используются в производстве стройматериалов, керамики, огнеупорного сырья, глинозема, абразивов. С целью оптимального использования угля производится его обогащение (удаление минеральных примесей).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24090_1-8_Na_ugolnom_zavode.jpg"/>
          <p:cNvPicPr>
            <a:picLocks noChangeAspect="1"/>
          </p:cNvPicPr>
          <p:nvPr/>
        </p:nvPicPr>
        <p:blipFill>
          <a:blip r:embed="rId2" cstate="print"/>
          <a:srcRect b="9910"/>
          <a:stretch>
            <a:fillRect/>
          </a:stretch>
        </p:blipFill>
        <p:spPr>
          <a:xfrm>
            <a:off x="2267744" y="3789040"/>
            <a:ext cx="4464496" cy="28639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Получение кокса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576064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Получение кокса осуществляется на коксохимических заводах. Каменный уголь подвергается сухой перегонке (коксованию) путём нагревания в специальных коксовых печах без доступа воздуха до температуры С. При этом получается кокс – твердое пористое вещество. Кроме кокса при сухой перегонке каменного угля образуются также летучие продукты, при охлаждении которых до 25-75 С образуется каменноугольная смола, аммиачная вода и газообразные продукты. Каменноугольная смола подвергается фракционной перегонке, в результате чего получают несколько фракций:</a:t>
            </a:r>
          </a:p>
          <a:p>
            <a:r>
              <a:rPr lang="ru-RU" dirty="0" smtClean="0"/>
              <a:t>легкое масло (температура кипения до 170 С) в нем содержится ароматические углеводороды (бензол, толуол, кислоты и др. вещества;</a:t>
            </a:r>
          </a:p>
          <a:p>
            <a:r>
              <a:rPr lang="ru-RU" dirty="0" smtClean="0"/>
              <a:t>среднее масло (температура кипения 170-230 С). Это фенолы, нафталин;</a:t>
            </a:r>
          </a:p>
          <a:p>
            <a:r>
              <a:rPr lang="ru-RU" dirty="0" smtClean="0"/>
              <a:t>тяжелое масло ( температура кипения 230-270 С). Это нафталин и его гомологи</a:t>
            </a:r>
          </a:p>
          <a:p>
            <a:r>
              <a:rPr lang="ru-RU" dirty="0" smtClean="0"/>
              <a:t>антраценовое масло – антрацен, </a:t>
            </a:r>
            <a:r>
              <a:rPr lang="ru-RU" dirty="0" err="1" smtClean="0"/>
              <a:t>фенатрен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В состав газообразных продуктов (коксового газа) входят бензол, толуол, </a:t>
            </a:r>
            <a:r>
              <a:rPr lang="ru-RU" dirty="0" err="1" smtClean="0"/>
              <a:t>ксиолы</a:t>
            </a:r>
            <a:r>
              <a:rPr lang="ru-RU" dirty="0" smtClean="0"/>
              <a:t>, фенол, аммиак и другие вещества. Из коксового газа после очистки от аммиака, сероводорода и цианистых соединений извлекают сырой бензол, из которого выделяют отдельные углеводороды и ряд других ценных веществ.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9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24036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Запасы угля в мире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img24099_1-17_Tablitsa_mirovyih_zapasov_ug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76864" cy="48864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Добыча угля в Украине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Угольная промышленность Украины, обеспечивающая добычу и первичную переработку каменного и бурого угля, является одной из основных отраслей топливной промышленности. Каменноугольные месторождения сосредоточены на юго-востоке (украинская часть Донецкого бассейна) и северо-западе (Львовско-Волынский бассейн) страны. Районы добычи бурого угля разбросаны на значительной площади Украинского щита – Днепровский буроугольный бассейн.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5194920" cy="600953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Первооткрывателем каменноугольных залежей Донецкого бассейна</a:t>
            </a:r>
            <a:r>
              <a:rPr lang="ru-RU" dirty="0" smtClean="0"/>
              <a:t> считается известный русский рудознатец Г. Капустин, обнаруживший их в 1721 г. в нижнем течении реки Северский Донец. Добывать полезное ископаемое здесь начали в 1795 г. для обеспечения углём Луганского литейного завода. Тогда на землях села Верхнего (ныне территория г. Лисичанск) был основан первый в Донбассе каменноугольный рудник.</a:t>
            </a:r>
            <a:endParaRPr lang="ru-RU" dirty="0"/>
          </a:p>
        </p:txBody>
      </p:sp>
      <p:pic>
        <p:nvPicPr>
          <p:cNvPr id="4" name="Рисунок 3" descr="655kapus.jpg"/>
          <p:cNvPicPr>
            <a:picLocks noChangeAspect="1"/>
          </p:cNvPicPr>
          <p:nvPr/>
        </p:nvPicPr>
        <p:blipFill>
          <a:blip r:embed="rId2" cstate="print"/>
          <a:srcRect r="29750"/>
          <a:stretch>
            <a:fillRect/>
          </a:stretch>
        </p:blipFill>
        <p:spPr>
          <a:xfrm>
            <a:off x="5724128" y="836712"/>
            <a:ext cx="2981029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5"/>
            <a:ext cx="8136904" cy="2664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настоящее время в Украине насчитывается около 300 действующих каменноугольных шахт (в 40% из них добывается коксующийся уголь). Кроме того, подготовлен к эксплуатации 41 резервный участок для шахтного строительства суммарной мощностью 92 млн. тонн каменного угля в год (в т.ч. для коксующегося угля – 16 шахт производственной мощностью 35 млн. тонн угля).</a:t>
            </a:r>
            <a:endParaRPr lang="ru-RU" dirty="0"/>
          </a:p>
        </p:txBody>
      </p:sp>
      <p:pic>
        <p:nvPicPr>
          <p:cNvPr id="4" name="Рисунок 3" descr="76ph05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96952"/>
            <a:ext cx="486918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4929222" cy="571504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 ископаемого топлива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образовавшийся из частей древних растений под землей без доступа кислорода. Международное название углерода происходит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отлат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carbō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(«уголь»). Уголь был первым из используемых человеком видов ископаемого топлива. Он позволил совершить промышленную революцию, которая в свою очередь способствовала развитию угольной промышленности, обеспечив её более современной технологией.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g_img_1280481825_0.jpg"/>
          <p:cNvPicPr>
            <a:picLocks noChangeAspect="1"/>
          </p:cNvPicPr>
          <p:nvPr/>
        </p:nvPicPr>
        <p:blipFill>
          <a:blip r:embed="rId2" cstate="print"/>
          <a:srcRect b="8079"/>
          <a:stretch>
            <a:fillRect/>
          </a:stretch>
        </p:blipFill>
        <p:spPr>
          <a:xfrm>
            <a:off x="5072066" y="4143380"/>
            <a:ext cx="3655684" cy="2410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azifikacia-po-Azarov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642918"/>
            <a:ext cx="3357586" cy="22383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/>
          <a:lstStyle/>
          <a:p>
            <a:r>
              <a:rPr lang="ru-RU" dirty="0" smtClean="0"/>
              <a:t>В 1960 году уголь давал около половины мирового производства энергии, к 1970 году его доля упала до одной трети. Использование угля увеличивается в периоды высоких цен на нефть и другие энергоносители.</a:t>
            </a:r>
            <a:endParaRPr lang="ru-RU" dirty="0"/>
          </a:p>
        </p:txBody>
      </p:sp>
      <p:pic>
        <p:nvPicPr>
          <p:cNvPr id="4" name="Рисунок 3" descr="picture-27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3119454" cy="233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0cc7e30-50f4-5987-50f4-59888d1f6cc4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6190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443882" cy="3143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Для образования угля необходимо обильное накопление растительной массы. В древних торфяных болотах, начиная с девонского периода (примерно 400 </a:t>
            </a:r>
            <a:r>
              <a:rPr lang="ru-RU" dirty="0" err="1" smtClean="0"/>
              <a:t>млн</a:t>
            </a:r>
            <a:r>
              <a:rPr lang="ru-RU" dirty="0" smtClean="0"/>
              <a:t> лет назад), накапливалось органическое вещество, из которого без доступа кислорода формировались ископаемые угли. Большинство промышленных месторождений ископаемого угля относится к этому периоду, хотя существуют и более молодые месторождения. Возраст самых древних углей оценивается примерно в 300—400 миллионов лет</a:t>
            </a:r>
          </a:p>
          <a:p>
            <a:endParaRPr lang="ru-RU" dirty="0"/>
          </a:p>
        </p:txBody>
      </p:sp>
      <p:pic>
        <p:nvPicPr>
          <p:cNvPr id="4" name="Рисунок 3" descr="43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500438"/>
            <a:ext cx="4500594" cy="3005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Химические свойства каменного    угля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652120" cy="48446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dirty="0" smtClean="0"/>
              <a:t>      По химическому составу каменный уголь представляет собой смесь высокомолекулярных ароматических соединений с высокой массовой долей углерода, а также воды и летучих веществ с небольшими количествами минеральных примесей. Таковые примеси при сжигании угля образуют золу. Ископаемые угли отличаются друг от друга соотношением слагающих их компонентов, что определяет их теплоту сгорания. Ряд органических соединений, входящих в состав каменного угля, обладает канцерогенными свойствами.</a:t>
            </a:r>
            <a:br>
              <a:rPr lang="ru-RU" sz="2200" dirty="0" smtClean="0"/>
            </a:br>
            <a:endParaRPr lang="ru-RU" sz="2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49080"/>
            <a:ext cx="3203848" cy="23428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Состав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По составу основного компонента – органического вещества угли подразделяются на три генетические группы: </a:t>
            </a:r>
            <a:r>
              <a:rPr lang="ru-RU" sz="4200" b="1" dirty="0" err="1" smtClean="0"/>
              <a:t>гумолиты</a:t>
            </a:r>
            <a:r>
              <a:rPr lang="ru-RU" sz="4200" dirty="0" smtClean="0"/>
              <a:t>, </a:t>
            </a:r>
            <a:r>
              <a:rPr lang="ru-RU" sz="4200" b="1" dirty="0" smtClean="0"/>
              <a:t>сапропелиты, </a:t>
            </a:r>
            <a:r>
              <a:rPr lang="ru-RU" sz="4200" b="1" dirty="0" err="1" smtClean="0"/>
              <a:t>сапрогумолиты</a:t>
            </a:r>
            <a:r>
              <a:rPr lang="ru-RU" sz="4200" dirty="0" smtClean="0"/>
              <a:t>. </a:t>
            </a:r>
            <a:endParaRPr lang="ru-RU" sz="4200" dirty="0" smtClean="0"/>
          </a:p>
          <a:p>
            <a:r>
              <a:rPr lang="ru-RU" sz="4200" dirty="0" smtClean="0"/>
              <a:t>Преобладают </a:t>
            </a:r>
            <a:r>
              <a:rPr lang="ru-RU" sz="4200" b="1" dirty="0" err="1" smtClean="0"/>
              <a:t>гумолиты</a:t>
            </a:r>
            <a:r>
              <a:rPr lang="ru-RU" sz="4200" dirty="0" smtClean="0"/>
              <a:t>, исходным материалом которых явились остатки высших наземных растений. Отложение их произошло преимущественно в болотах, занимавших низменное побережье морей, заливов, лагун, пресноводных бассейнов. Накапливающийся растительный материал в результате биохимического разложения перерабатывался в торф, при этом значительное влияние оказывали </a:t>
            </a:r>
            <a:r>
              <a:rPr lang="ru-RU" sz="4200" dirty="0" err="1" smtClean="0"/>
              <a:t>обводнённость</a:t>
            </a:r>
            <a:r>
              <a:rPr lang="ru-RU" sz="4200" dirty="0" smtClean="0"/>
              <a:t> и химический состав водной среды. Содержание углерода в каменном угле колеблется от 75 до 90 процентов. Точный состав обуславливается месторасположением и условиями преобразования угля. Минеральные примеси находятся либо в тонкодисперсном состоянии в органической массе, либо в виде тончайших прослоек и линз, а также кристаллов и </a:t>
            </a:r>
            <a:r>
              <a:rPr lang="ru-RU" sz="4200" dirty="0" err="1" smtClean="0"/>
              <a:t>конреций</a:t>
            </a:r>
            <a:r>
              <a:rPr lang="ru-RU" sz="4200" dirty="0" smtClean="0"/>
              <a:t>. Источником минеральных примесей в ископаемых углях могут быть неорганические части растений – </a:t>
            </a:r>
            <a:r>
              <a:rPr lang="ru-RU" sz="4200" dirty="0" err="1" smtClean="0"/>
              <a:t>углеобразователей</a:t>
            </a:r>
            <a:r>
              <a:rPr lang="ru-RU" sz="4200" dirty="0" smtClean="0"/>
              <a:t>, минеральные новообразования, выпадающие из растворов вод, циркулирующих в торфяниках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Классификация каменного угля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26208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Каменный уголь образуются из продуктов разложения органических остатков высших растений, претерпевших изменения (метаморфизм) в условиях давления окружающих пород земной коры и сравнительно высокой температуры. С возрастанием степени метаморфизма в горючей массе каменный уголь последовательно увеличивается содержание углерода и одновременно уменьшается количество кислорода, водорода, летучих веществ; изменяются также теплота сгорания, способность спекаться а др. свойства. На изменении этих качеств, определяемых по результатам термического разложения угля (выход летучих веществ, характеристика нелетучего остатка), строится принятая в СССР промышленная классификация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Mi00MW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05064"/>
            <a:ext cx="5004048" cy="2708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Каменный уголь по маркам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:</a:t>
            </a:r>
          </a:p>
          <a:p>
            <a:endParaRPr lang="ru-RU" b="1" dirty="0" smtClean="0">
              <a:solidFill>
                <a:srgbClr val="FF0000"/>
              </a:solidFill>
              <a:latin typeface="Segoe Script" pitchFamily="34" charset="0"/>
            </a:endParaRPr>
          </a:p>
          <a:p>
            <a:r>
              <a:rPr lang="ru-RU" dirty="0" smtClean="0"/>
              <a:t>длиннопламенные (Д),</a:t>
            </a:r>
          </a:p>
          <a:p>
            <a:r>
              <a:rPr lang="ru-RU" dirty="0" smtClean="0"/>
              <a:t>газовые (Г),</a:t>
            </a:r>
          </a:p>
          <a:p>
            <a:r>
              <a:rPr lang="ru-RU" dirty="0" smtClean="0"/>
              <a:t>газовые жирные (ГЖ),</a:t>
            </a:r>
          </a:p>
          <a:p>
            <a:r>
              <a:rPr lang="ru-RU" dirty="0" smtClean="0"/>
              <a:t>жирные (Ж),</a:t>
            </a:r>
          </a:p>
          <a:p>
            <a:r>
              <a:rPr lang="ru-RU" dirty="0" smtClean="0"/>
              <a:t>коксовые жирные (КЖ),</a:t>
            </a:r>
          </a:p>
          <a:p>
            <a:r>
              <a:rPr lang="ru-RU" dirty="0" smtClean="0"/>
              <a:t>коксовые (К),</a:t>
            </a:r>
          </a:p>
          <a:p>
            <a:r>
              <a:rPr lang="ru-RU" dirty="0" err="1" smtClean="0"/>
              <a:t>отощенные</a:t>
            </a:r>
            <a:r>
              <a:rPr lang="ru-RU" dirty="0" smtClean="0"/>
              <a:t> спекающиеся (ОС),</a:t>
            </a:r>
          </a:p>
          <a:p>
            <a:r>
              <a:rPr lang="ru-RU" dirty="0" smtClean="0"/>
              <a:t>тощие (Т),</a:t>
            </a:r>
          </a:p>
          <a:p>
            <a:r>
              <a:rPr lang="ru-RU" dirty="0" smtClean="0"/>
              <a:t>слабоспекающиеся (СС),</a:t>
            </a:r>
          </a:p>
          <a:p>
            <a:r>
              <a:rPr lang="ru-RU" dirty="0" smtClean="0"/>
              <a:t>полуантрациты (ПА)</a:t>
            </a:r>
          </a:p>
          <a:p>
            <a:r>
              <a:rPr lang="ru-RU" dirty="0" smtClean="0"/>
              <a:t>антрациты (А).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-16341-2-23853-ugol-antracit-oreh-s-dostavk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33022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416824" cy="64533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/>
              <a:t>       По </a:t>
            </a:r>
            <a:r>
              <a:rPr lang="ru-RU" sz="3800" dirty="0" smtClean="0"/>
              <a:t>размеру </a:t>
            </a:r>
            <a:r>
              <a:rPr lang="ru-RU" sz="3800" dirty="0" smtClean="0"/>
              <a:t>каменный </a:t>
            </a:r>
            <a:r>
              <a:rPr lang="ru-RU" sz="3800" dirty="0" smtClean="0"/>
              <a:t>уголь </a:t>
            </a: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       классифицируется </a:t>
            </a:r>
            <a:r>
              <a:rPr lang="ru-RU" sz="3800" dirty="0" smtClean="0"/>
              <a:t>на:</a:t>
            </a:r>
          </a:p>
          <a:p>
            <a:r>
              <a:rPr lang="ru-RU" sz="3800" dirty="0" err="1" smtClean="0"/>
              <a:t>плитный</a:t>
            </a:r>
            <a:r>
              <a:rPr lang="ru-RU" sz="3800" dirty="0" smtClean="0"/>
              <a:t> (П) — более 100 мм,</a:t>
            </a:r>
          </a:p>
          <a:p>
            <a:r>
              <a:rPr lang="ru-RU" sz="3800" dirty="0" smtClean="0"/>
              <a:t>крупный (К) — 50—100 мм,</a:t>
            </a:r>
          </a:p>
          <a:p>
            <a:r>
              <a:rPr lang="ru-RU" sz="3800" dirty="0" smtClean="0"/>
              <a:t>орех (О) — 26—50 мм,</a:t>
            </a:r>
          </a:p>
          <a:p>
            <a:r>
              <a:rPr lang="ru-RU" sz="3800" dirty="0" smtClean="0"/>
              <a:t>мелкий (М) — 13—25 мм,</a:t>
            </a:r>
          </a:p>
          <a:p>
            <a:r>
              <a:rPr lang="ru-RU" sz="3800" dirty="0" smtClean="0"/>
              <a:t>семечко (С) — 6—13 мм,</a:t>
            </a:r>
          </a:p>
          <a:p>
            <a:r>
              <a:rPr lang="ru-RU" sz="3800" dirty="0" smtClean="0"/>
              <a:t>штыб (Ш) — менее 6 мм,</a:t>
            </a:r>
          </a:p>
          <a:p>
            <a:r>
              <a:rPr lang="ru-RU" sz="3800" dirty="0" smtClean="0"/>
              <a:t>рядовой (Р) — не ограниченный размерами.</a:t>
            </a:r>
          </a:p>
          <a:p>
            <a:pPr>
              <a:buNone/>
            </a:pPr>
            <a:r>
              <a:rPr lang="ru-RU" sz="3800" dirty="0" smtClean="0"/>
              <a:t>   </a:t>
            </a:r>
            <a:endParaRPr lang="ru-RU" sz="3800" dirty="0" smtClean="0"/>
          </a:p>
          <a:p>
            <a:r>
              <a:rPr lang="ru-RU" sz="3800" dirty="0" smtClean="0"/>
              <a:t>Примерно на таких же принципах, как в СССР, построены классификации каменный уголь в ряде стран Западной Европы. </a:t>
            </a:r>
            <a:r>
              <a:rPr lang="ru-RU" sz="3800" dirty="0" smtClean="0"/>
              <a:t>Кроме </a:t>
            </a:r>
            <a:r>
              <a:rPr lang="ru-RU" sz="3800" dirty="0" smtClean="0"/>
              <a:t>того, существует международная классификация каменный уголь, основанная на содержании летучих веществ, </a:t>
            </a:r>
            <a:r>
              <a:rPr lang="ru-RU" sz="3800" dirty="0" err="1" smtClean="0"/>
              <a:t>спекаемости</a:t>
            </a:r>
            <a:r>
              <a:rPr lang="ru-RU" sz="3800" dirty="0" smtClean="0"/>
              <a:t>, коксуемости и отображающая технологических свойства углей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02065989foto2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41356"/>
            <a:ext cx="3528392" cy="25805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772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Каменный уголь. Его образование.</vt:lpstr>
      <vt:lpstr>Слайд 2</vt:lpstr>
      <vt:lpstr>Слайд 3</vt:lpstr>
      <vt:lpstr>Слайд 4</vt:lpstr>
      <vt:lpstr> Химические свойства каменного    угля</vt:lpstr>
      <vt:lpstr>Состав</vt:lpstr>
      <vt:lpstr>Классификация каменного угля</vt:lpstr>
      <vt:lpstr>Слайд 8</vt:lpstr>
      <vt:lpstr>Слайд 9</vt:lpstr>
      <vt:lpstr>Метаморфизм углей</vt:lpstr>
      <vt:lpstr>Слайд 11</vt:lpstr>
      <vt:lpstr>Применение</vt:lpstr>
      <vt:lpstr>Слайд 13</vt:lpstr>
      <vt:lpstr>Получение кокса</vt:lpstr>
      <vt:lpstr>Запасы угля в мире</vt:lpstr>
      <vt:lpstr>Добыча угля в Украине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Каменный уголь</dc:title>
  <dc:creator>R2-D2</dc:creator>
  <cp:lastModifiedBy>R2-D2</cp:lastModifiedBy>
  <cp:revision>65</cp:revision>
  <dcterms:created xsi:type="dcterms:W3CDTF">2013-10-30T10:49:59Z</dcterms:created>
  <dcterms:modified xsi:type="dcterms:W3CDTF">2013-11-01T08:38:39Z</dcterms:modified>
</cp:coreProperties>
</file>