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2C16"/>
    <a:srgbClr val="0C788E"/>
    <a:srgbClr val="006666"/>
    <a:srgbClr val="0099CC"/>
    <a:srgbClr val="660066"/>
    <a:srgbClr val="003300"/>
    <a:srgbClr val="99663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23" autoAdjust="0"/>
    <p:restoredTop sz="94652" autoAdjust="0"/>
  </p:normalViewPr>
  <p:slideViewPr>
    <p:cSldViewPr>
      <p:cViewPr varScale="1">
        <p:scale>
          <a:sx n="88" d="100"/>
          <a:sy n="88" d="100"/>
        </p:scale>
        <p:origin x="-99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8E353A-3F95-4975-8233-9C7B3B8FE5AF}" type="doc">
      <dgm:prSet loTypeId="urn:microsoft.com/office/officeart/2005/8/layout/vList5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A02342F-21AF-4FBD-B0D3-DCFA7459FC98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BEAB9677-EDE7-46C9-AF9B-C12BB62D578E}" type="parTrans" cxnId="{C2F21911-F64C-4388-BB30-B590F2C6E466}">
      <dgm:prSet/>
      <dgm:spPr/>
      <dgm:t>
        <a:bodyPr/>
        <a:lstStyle/>
        <a:p>
          <a:endParaRPr lang="ru-RU"/>
        </a:p>
      </dgm:t>
    </dgm:pt>
    <dgm:pt modelId="{DA85339F-8BEA-4BBC-B6B0-9901DEB5B5A7}" type="sibTrans" cxnId="{C2F21911-F64C-4388-BB30-B590F2C6E466}">
      <dgm:prSet/>
      <dgm:spPr/>
      <dgm:t>
        <a:bodyPr/>
        <a:lstStyle/>
        <a:p>
          <a:endParaRPr lang="ru-RU"/>
        </a:p>
      </dgm:t>
    </dgm:pt>
    <dgm:pt modelId="{33651186-861C-444B-B6FA-D0BAF2EA706F}">
      <dgm:prSet phldrT="[Текст]"/>
      <dgm:spPr/>
      <dgm:t>
        <a:bodyPr/>
        <a:lstStyle/>
        <a:p>
          <a:pPr algn="just"/>
          <a:r>
            <a:rPr lang="ru-RU" b="1" dirty="0" smtClean="0">
              <a:effectLst/>
            </a:rPr>
            <a:t>Генетически модифицированные растения (ГМР)</a:t>
          </a:r>
          <a:endParaRPr lang="ru-RU" dirty="0">
            <a:effectLst/>
          </a:endParaRPr>
        </a:p>
      </dgm:t>
    </dgm:pt>
    <dgm:pt modelId="{3E361195-D993-411B-8914-FE8ECB9A0C9E}" type="parTrans" cxnId="{8481453D-A143-459B-A632-81B472B918E5}">
      <dgm:prSet/>
      <dgm:spPr/>
      <dgm:t>
        <a:bodyPr/>
        <a:lstStyle/>
        <a:p>
          <a:endParaRPr lang="ru-RU"/>
        </a:p>
      </dgm:t>
    </dgm:pt>
    <dgm:pt modelId="{CEA5D8C6-2084-4369-AFA3-5E40146DAF63}" type="sibTrans" cxnId="{8481453D-A143-459B-A632-81B472B918E5}">
      <dgm:prSet/>
      <dgm:spPr/>
      <dgm:t>
        <a:bodyPr/>
        <a:lstStyle/>
        <a:p>
          <a:endParaRPr lang="ru-RU"/>
        </a:p>
      </dgm:t>
    </dgm:pt>
    <dgm:pt modelId="{6D82D5B2-65A9-4605-82A0-285132D0B647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BEDD235-8C39-48F1-9CF4-E073473F5481}" type="parTrans" cxnId="{095A44F2-6F3A-4C38-B8CC-BFDB0AC3512D}">
      <dgm:prSet/>
      <dgm:spPr/>
      <dgm:t>
        <a:bodyPr/>
        <a:lstStyle/>
        <a:p>
          <a:endParaRPr lang="ru-RU"/>
        </a:p>
      </dgm:t>
    </dgm:pt>
    <dgm:pt modelId="{9416F640-3B3A-47B2-8955-C17ECB0CFD89}" type="sibTrans" cxnId="{095A44F2-6F3A-4C38-B8CC-BFDB0AC3512D}">
      <dgm:prSet/>
      <dgm:spPr/>
      <dgm:t>
        <a:bodyPr/>
        <a:lstStyle/>
        <a:p>
          <a:endParaRPr lang="ru-RU"/>
        </a:p>
      </dgm:t>
    </dgm:pt>
    <dgm:pt modelId="{1E0FB430-2D27-42DF-B5CF-E8FC93F732E7}">
      <dgm:prSet phldrT="[Текст]"/>
      <dgm:spPr/>
      <dgm:t>
        <a:bodyPr/>
        <a:lstStyle/>
        <a:p>
          <a:r>
            <a:rPr lang="ru-RU" b="1" dirty="0" smtClean="0"/>
            <a:t>Генетически модифицированные животные (ГМЖ)</a:t>
          </a:r>
          <a:endParaRPr lang="ru-RU" dirty="0"/>
        </a:p>
      </dgm:t>
    </dgm:pt>
    <dgm:pt modelId="{BAFDB0A2-62A3-4671-B8C9-1845262BE828}" type="parTrans" cxnId="{1D5D3F91-67A0-450E-9376-D524792A72F4}">
      <dgm:prSet/>
      <dgm:spPr/>
      <dgm:t>
        <a:bodyPr/>
        <a:lstStyle/>
        <a:p>
          <a:endParaRPr lang="ru-RU"/>
        </a:p>
      </dgm:t>
    </dgm:pt>
    <dgm:pt modelId="{D4447B0A-295E-4613-9342-D46B9E38DA8F}" type="sibTrans" cxnId="{1D5D3F91-67A0-450E-9376-D524792A72F4}">
      <dgm:prSet/>
      <dgm:spPr/>
      <dgm:t>
        <a:bodyPr/>
        <a:lstStyle/>
        <a:p>
          <a:endParaRPr lang="ru-RU"/>
        </a:p>
      </dgm:t>
    </dgm:pt>
    <dgm:pt modelId="{BDDFE40E-7097-461C-8D2F-D0061EC9E2F0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8128DD-79B1-47F4-9890-E9835F49D65C}" type="parTrans" cxnId="{5EF3DCFD-EDCA-45A6-B320-CA814C44E712}">
      <dgm:prSet/>
      <dgm:spPr/>
      <dgm:t>
        <a:bodyPr/>
        <a:lstStyle/>
        <a:p>
          <a:endParaRPr lang="ru-RU"/>
        </a:p>
      </dgm:t>
    </dgm:pt>
    <dgm:pt modelId="{D4CB62C0-8239-4697-8A28-DD05347EDD4B}" type="sibTrans" cxnId="{5EF3DCFD-EDCA-45A6-B320-CA814C44E712}">
      <dgm:prSet/>
      <dgm:spPr/>
      <dgm:t>
        <a:bodyPr/>
        <a:lstStyle/>
        <a:p>
          <a:endParaRPr lang="ru-RU"/>
        </a:p>
      </dgm:t>
    </dgm:pt>
    <dgm:pt modelId="{76A1F467-9733-407B-AB01-8773FF122443}">
      <dgm:prSet phldrT="[Текст]"/>
      <dgm:spPr/>
      <dgm:t>
        <a:bodyPr/>
        <a:lstStyle/>
        <a:p>
          <a:r>
            <a:rPr lang="ru-RU" b="1" dirty="0" smtClean="0"/>
            <a:t>Генетически модифицированные микроорганизмы (ГММ)</a:t>
          </a:r>
          <a:endParaRPr lang="ru-RU" dirty="0"/>
        </a:p>
      </dgm:t>
    </dgm:pt>
    <dgm:pt modelId="{6D541525-3E38-40F9-82EF-F6941A0A70EC}" type="parTrans" cxnId="{E548809D-83E8-45C3-BBA6-96C066571DDE}">
      <dgm:prSet/>
      <dgm:spPr/>
      <dgm:t>
        <a:bodyPr/>
        <a:lstStyle/>
        <a:p>
          <a:endParaRPr lang="ru-RU"/>
        </a:p>
      </dgm:t>
    </dgm:pt>
    <dgm:pt modelId="{0BB311FE-2AFF-48FB-A5A7-079759625820}" type="sibTrans" cxnId="{E548809D-83E8-45C3-BBA6-96C066571DDE}">
      <dgm:prSet/>
      <dgm:spPr/>
      <dgm:t>
        <a:bodyPr/>
        <a:lstStyle/>
        <a:p>
          <a:endParaRPr lang="ru-RU"/>
        </a:p>
      </dgm:t>
    </dgm:pt>
    <dgm:pt modelId="{1DE5EF7A-6193-4115-A9F1-DDF338F8C4CE}" type="pres">
      <dgm:prSet presAssocID="{E58E353A-3F95-4975-8233-9C7B3B8FE5A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2660A5-B2B2-48B4-AE85-075C48456A7A}" type="pres">
      <dgm:prSet presAssocID="{4A02342F-21AF-4FBD-B0D3-DCFA7459FC98}" presName="linNode" presStyleCnt="0"/>
      <dgm:spPr/>
    </dgm:pt>
    <dgm:pt modelId="{A22B71E4-C628-4BAF-A07E-E3A6F01E812F}" type="pres">
      <dgm:prSet presAssocID="{4A02342F-21AF-4FBD-B0D3-DCFA7459FC98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A1E1D1-7F34-4AD2-8846-01BFEE5746A4}" type="pres">
      <dgm:prSet presAssocID="{4A02342F-21AF-4FBD-B0D3-DCFA7459FC98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962973-0561-4F50-8F43-D61089CCC5DC}" type="pres">
      <dgm:prSet presAssocID="{DA85339F-8BEA-4BBC-B6B0-9901DEB5B5A7}" presName="sp" presStyleCnt="0"/>
      <dgm:spPr/>
    </dgm:pt>
    <dgm:pt modelId="{20B396A6-01CA-4272-AAF7-2076B1620C56}" type="pres">
      <dgm:prSet presAssocID="{6D82D5B2-65A9-4605-82A0-285132D0B647}" presName="linNode" presStyleCnt="0"/>
      <dgm:spPr/>
    </dgm:pt>
    <dgm:pt modelId="{3AF42A38-2B2A-4B85-B602-5D9CAB60499D}" type="pres">
      <dgm:prSet presAssocID="{6D82D5B2-65A9-4605-82A0-285132D0B647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76CB22-1CAA-40C9-A74C-A0DF52D05D57}" type="pres">
      <dgm:prSet presAssocID="{6D82D5B2-65A9-4605-82A0-285132D0B647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43C4AB-B924-472A-B07E-3615C0DCB728}" type="pres">
      <dgm:prSet presAssocID="{9416F640-3B3A-47B2-8955-C17ECB0CFD89}" presName="sp" presStyleCnt="0"/>
      <dgm:spPr/>
    </dgm:pt>
    <dgm:pt modelId="{884A7137-D5F4-45A3-988B-BD1086482238}" type="pres">
      <dgm:prSet presAssocID="{BDDFE40E-7097-461C-8D2F-D0061EC9E2F0}" presName="linNode" presStyleCnt="0"/>
      <dgm:spPr/>
    </dgm:pt>
    <dgm:pt modelId="{75540F9A-E87F-4597-B7BB-2B03F753518D}" type="pres">
      <dgm:prSet presAssocID="{BDDFE40E-7097-461C-8D2F-D0061EC9E2F0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32B10C-6AE5-49FC-8BC3-1A019C81A5E3}" type="pres">
      <dgm:prSet presAssocID="{BDDFE40E-7097-461C-8D2F-D0061EC9E2F0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963CB0-2A81-4127-90DE-B4C083042F52}" type="presOf" srcId="{33651186-861C-444B-B6FA-D0BAF2EA706F}" destId="{27A1E1D1-7F34-4AD2-8846-01BFEE5746A4}" srcOrd="0" destOrd="0" presId="urn:microsoft.com/office/officeart/2005/8/layout/vList5"/>
    <dgm:cxn modelId="{2842AABC-BBC1-467A-9FC8-D17F9E790F2F}" type="presOf" srcId="{E58E353A-3F95-4975-8233-9C7B3B8FE5AF}" destId="{1DE5EF7A-6193-4115-A9F1-DDF338F8C4CE}" srcOrd="0" destOrd="0" presId="urn:microsoft.com/office/officeart/2005/8/layout/vList5"/>
    <dgm:cxn modelId="{095A44F2-6F3A-4C38-B8CC-BFDB0AC3512D}" srcId="{E58E353A-3F95-4975-8233-9C7B3B8FE5AF}" destId="{6D82D5B2-65A9-4605-82A0-285132D0B647}" srcOrd="1" destOrd="0" parTransId="{6BEDD235-8C39-48F1-9CF4-E073473F5481}" sibTransId="{9416F640-3B3A-47B2-8955-C17ECB0CFD89}"/>
    <dgm:cxn modelId="{CE3B64A9-8E07-4673-8C0E-BC8BEA667938}" type="presOf" srcId="{4A02342F-21AF-4FBD-B0D3-DCFA7459FC98}" destId="{A22B71E4-C628-4BAF-A07E-E3A6F01E812F}" srcOrd="0" destOrd="0" presId="urn:microsoft.com/office/officeart/2005/8/layout/vList5"/>
    <dgm:cxn modelId="{1220DD5F-32CB-4666-AB9F-EF952E84B151}" type="presOf" srcId="{1E0FB430-2D27-42DF-B5CF-E8FC93F732E7}" destId="{8B76CB22-1CAA-40C9-A74C-A0DF52D05D57}" srcOrd="0" destOrd="0" presId="urn:microsoft.com/office/officeart/2005/8/layout/vList5"/>
    <dgm:cxn modelId="{FD2C0FB7-865E-4A1D-B419-D1A124B6A8F0}" type="presOf" srcId="{6D82D5B2-65A9-4605-82A0-285132D0B647}" destId="{3AF42A38-2B2A-4B85-B602-5D9CAB60499D}" srcOrd="0" destOrd="0" presId="urn:microsoft.com/office/officeart/2005/8/layout/vList5"/>
    <dgm:cxn modelId="{8481453D-A143-459B-A632-81B472B918E5}" srcId="{4A02342F-21AF-4FBD-B0D3-DCFA7459FC98}" destId="{33651186-861C-444B-B6FA-D0BAF2EA706F}" srcOrd="0" destOrd="0" parTransId="{3E361195-D993-411B-8914-FE8ECB9A0C9E}" sibTransId="{CEA5D8C6-2084-4369-AFA3-5E40146DAF63}"/>
    <dgm:cxn modelId="{C2F21911-F64C-4388-BB30-B590F2C6E466}" srcId="{E58E353A-3F95-4975-8233-9C7B3B8FE5AF}" destId="{4A02342F-21AF-4FBD-B0D3-DCFA7459FC98}" srcOrd="0" destOrd="0" parTransId="{BEAB9677-EDE7-46C9-AF9B-C12BB62D578E}" sibTransId="{DA85339F-8BEA-4BBC-B6B0-9901DEB5B5A7}"/>
    <dgm:cxn modelId="{E6C6937C-5957-4090-B8D8-F5A3BA130449}" type="presOf" srcId="{76A1F467-9733-407B-AB01-8773FF122443}" destId="{B532B10C-6AE5-49FC-8BC3-1A019C81A5E3}" srcOrd="0" destOrd="0" presId="urn:microsoft.com/office/officeart/2005/8/layout/vList5"/>
    <dgm:cxn modelId="{1D5D3F91-67A0-450E-9376-D524792A72F4}" srcId="{6D82D5B2-65A9-4605-82A0-285132D0B647}" destId="{1E0FB430-2D27-42DF-B5CF-E8FC93F732E7}" srcOrd="0" destOrd="0" parTransId="{BAFDB0A2-62A3-4671-B8C9-1845262BE828}" sibTransId="{D4447B0A-295E-4613-9342-D46B9E38DA8F}"/>
    <dgm:cxn modelId="{C27D5F71-AD4F-4AB4-8900-90158462E759}" type="presOf" srcId="{BDDFE40E-7097-461C-8D2F-D0061EC9E2F0}" destId="{75540F9A-E87F-4597-B7BB-2B03F753518D}" srcOrd="0" destOrd="0" presId="urn:microsoft.com/office/officeart/2005/8/layout/vList5"/>
    <dgm:cxn modelId="{5EF3DCFD-EDCA-45A6-B320-CA814C44E712}" srcId="{E58E353A-3F95-4975-8233-9C7B3B8FE5AF}" destId="{BDDFE40E-7097-461C-8D2F-D0061EC9E2F0}" srcOrd="2" destOrd="0" parTransId="{3F8128DD-79B1-47F4-9890-E9835F49D65C}" sibTransId="{D4CB62C0-8239-4697-8A28-DD05347EDD4B}"/>
    <dgm:cxn modelId="{E548809D-83E8-45C3-BBA6-96C066571DDE}" srcId="{BDDFE40E-7097-461C-8D2F-D0061EC9E2F0}" destId="{76A1F467-9733-407B-AB01-8773FF122443}" srcOrd="0" destOrd="0" parTransId="{6D541525-3E38-40F9-82EF-F6941A0A70EC}" sibTransId="{0BB311FE-2AFF-48FB-A5A7-079759625820}"/>
    <dgm:cxn modelId="{9DFFC283-4EBE-4D2E-B17C-54368BB07BBA}" type="presParOf" srcId="{1DE5EF7A-6193-4115-A9F1-DDF338F8C4CE}" destId="{F82660A5-B2B2-48B4-AE85-075C48456A7A}" srcOrd="0" destOrd="0" presId="urn:microsoft.com/office/officeart/2005/8/layout/vList5"/>
    <dgm:cxn modelId="{C25E9DB7-4CC5-4CB9-A184-845AAA0A51FC}" type="presParOf" srcId="{F82660A5-B2B2-48B4-AE85-075C48456A7A}" destId="{A22B71E4-C628-4BAF-A07E-E3A6F01E812F}" srcOrd="0" destOrd="0" presId="urn:microsoft.com/office/officeart/2005/8/layout/vList5"/>
    <dgm:cxn modelId="{48049DC7-B125-4727-B44D-4C474700D27C}" type="presParOf" srcId="{F82660A5-B2B2-48B4-AE85-075C48456A7A}" destId="{27A1E1D1-7F34-4AD2-8846-01BFEE5746A4}" srcOrd="1" destOrd="0" presId="urn:microsoft.com/office/officeart/2005/8/layout/vList5"/>
    <dgm:cxn modelId="{627081E0-798E-4F66-83A8-A422830D17E8}" type="presParOf" srcId="{1DE5EF7A-6193-4115-A9F1-DDF338F8C4CE}" destId="{A3962973-0561-4F50-8F43-D61089CCC5DC}" srcOrd="1" destOrd="0" presId="urn:microsoft.com/office/officeart/2005/8/layout/vList5"/>
    <dgm:cxn modelId="{0B2173CB-7695-4449-A334-31B723C3C9C2}" type="presParOf" srcId="{1DE5EF7A-6193-4115-A9F1-DDF338F8C4CE}" destId="{20B396A6-01CA-4272-AAF7-2076B1620C56}" srcOrd="2" destOrd="0" presId="urn:microsoft.com/office/officeart/2005/8/layout/vList5"/>
    <dgm:cxn modelId="{F6A0FD03-A13D-4DD4-BEAC-1B4D4350B362}" type="presParOf" srcId="{20B396A6-01CA-4272-AAF7-2076B1620C56}" destId="{3AF42A38-2B2A-4B85-B602-5D9CAB60499D}" srcOrd="0" destOrd="0" presId="urn:microsoft.com/office/officeart/2005/8/layout/vList5"/>
    <dgm:cxn modelId="{AEAC7022-6F90-4DC2-9B5E-66CC38124CB0}" type="presParOf" srcId="{20B396A6-01CA-4272-AAF7-2076B1620C56}" destId="{8B76CB22-1CAA-40C9-A74C-A0DF52D05D57}" srcOrd="1" destOrd="0" presId="urn:microsoft.com/office/officeart/2005/8/layout/vList5"/>
    <dgm:cxn modelId="{D61EE1C0-70C3-4ECE-9BFA-E3F00AB8E362}" type="presParOf" srcId="{1DE5EF7A-6193-4115-A9F1-DDF338F8C4CE}" destId="{3943C4AB-B924-472A-B07E-3615C0DCB728}" srcOrd="3" destOrd="0" presId="urn:microsoft.com/office/officeart/2005/8/layout/vList5"/>
    <dgm:cxn modelId="{A7D6DE56-C213-4035-8D52-1D8B07822156}" type="presParOf" srcId="{1DE5EF7A-6193-4115-A9F1-DDF338F8C4CE}" destId="{884A7137-D5F4-45A3-988B-BD1086482238}" srcOrd="4" destOrd="0" presId="urn:microsoft.com/office/officeart/2005/8/layout/vList5"/>
    <dgm:cxn modelId="{318CF829-13B5-4C56-883E-04156C8F0833}" type="presParOf" srcId="{884A7137-D5F4-45A3-988B-BD1086482238}" destId="{75540F9A-E87F-4597-B7BB-2B03F753518D}" srcOrd="0" destOrd="0" presId="urn:microsoft.com/office/officeart/2005/8/layout/vList5"/>
    <dgm:cxn modelId="{579033BC-81A0-4D57-A4FD-0E181F4093AC}" type="presParOf" srcId="{884A7137-D5F4-45A3-988B-BD1086482238}" destId="{B532B10C-6AE5-49FC-8BC3-1A019C81A5E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A1E1D1-7F34-4AD2-8846-01BFEE5746A4}">
      <dsp:nvSpPr>
        <dsp:cNvPr id="0" name=""/>
        <dsp:cNvSpPr/>
      </dsp:nvSpPr>
      <dsp:spPr>
        <a:xfrm rot="5400000">
          <a:off x="4023396" y="-1411958"/>
          <a:ext cx="1229328" cy="4365233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just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b="1" kern="1200" dirty="0" smtClean="0">
              <a:effectLst/>
            </a:rPr>
            <a:t>Генетически модифицированные растения (ГМР)</a:t>
          </a:r>
          <a:endParaRPr lang="ru-RU" sz="2500" kern="1200" dirty="0">
            <a:effectLst/>
          </a:endParaRPr>
        </a:p>
      </dsp:txBody>
      <dsp:txXfrm rot="-5400000">
        <a:off x="2455444" y="216005"/>
        <a:ext cx="4305222" cy="1109306"/>
      </dsp:txXfrm>
    </dsp:sp>
    <dsp:sp modelId="{A22B71E4-C628-4BAF-A07E-E3A6F01E812F}">
      <dsp:nvSpPr>
        <dsp:cNvPr id="0" name=""/>
        <dsp:cNvSpPr/>
      </dsp:nvSpPr>
      <dsp:spPr>
        <a:xfrm>
          <a:off x="0" y="2328"/>
          <a:ext cx="2455444" cy="1536660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 dirty="0"/>
        </a:p>
      </dsp:txBody>
      <dsp:txXfrm>
        <a:off x="75014" y="77342"/>
        <a:ext cx="2305416" cy="1386632"/>
      </dsp:txXfrm>
    </dsp:sp>
    <dsp:sp modelId="{8B76CB22-1CAA-40C9-A74C-A0DF52D05D57}">
      <dsp:nvSpPr>
        <dsp:cNvPr id="0" name=""/>
        <dsp:cNvSpPr/>
      </dsp:nvSpPr>
      <dsp:spPr>
        <a:xfrm rot="5400000">
          <a:off x="4023396" y="201535"/>
          <a:ext cx="1229328" cy="4365233"/>
        </a:xfrm>
        <a:prstGeom prst="round2SameRect">
          <a:avLst/>
        </a:prstGeom>
        <a:solidFill>
          <a:schemeClr val="accent5">
            <a:tint val="40000"/>
            <a:alpha val="90000"/>
            <a:hueOff val="1622542"/>
            <a:satOff val="-11507"/>
            <a:lumOff val="-6548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1622542"/>
              <a:satOff val="-11507"/>
              <a:lumOff val="-654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b="1" kern="1200" dirty="0" smtClean="0"/>
            <a:t>Генетически модифицированные животные (ГМЖ)</a:t>
          </a:r>
          <a:endParaRPr lang="ru-RU" sz="2500" kern="1200" dirty="0"/>
        </a:p>
      </dsp:txBody>
      <dsp:txXfrm rot="-5400000">
        <a:off x="2455444" y="1829499"/>
        <a:ext cx="4305222" cy="1109306"/>
      </dsp:txXfrm>
    </dsp:sp>
    <dsp:sp modelId="{3AF42A38-2B2A-4B85-B602-5D9CAB60499D}">
      <dsp:nvSpPr>
        <dsp:cNvPr id="0" name=""/>
        <dsp:cNvSpPr/>
      </dsp:nvSpPr>
      <dsp:spPr>
        <a:xfrm>
          <a:off x="0" y="1615821"/>
          <a:ext cx="2455444" cy="1536660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 dirty="0"/>
        </a:p>
      </dsp:txBody>
      <dsp:txXfrm>
        <a:off x="75014" y="1690835"/>
        <a:ext cx="2305416" cy="1386632"/>
      </dsp:txXfrm>
    </dsp:sp>
    <dsp:sp modelId="{B532B10C-6AE5-49FC-8BC3-1A019C81A5E3}">
      <dsp:nvSpPr>
        <dsp:cNvPr id="0" name=""/>
        <dsp:cNvSpPr/>
      </dsp:nvSpPr>
      <dsp:spPr>
        <a:xfrm rot="5400000">
          <a:off x="4023396" y="1815028"/>
          <a:ext cx="1229328" cy="4365233"/>
        </a:xfrm>
        <a:prstGeom prst="round2SameRect">
          <a:avLst/>
        </a:prstGeom>
        <a:solidFill>
          <a:schemeClr val="accent5">
            <a:tint val="40000"/>
            <a:alpha val="90000"/>
            <a:hueOff val="3245083"/>
            <a:satOff val="-23015"/>
            <a:lumOff val="-13095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3245083"/>
              <a:satOff val="-23015"/>
              <a:lumOff val="-1309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500" b="1" kern="1200" dirty="0" smtClean="0"/>
            <a:t>Генетически модифицированные микроорганизмы (ГММ)</a:t>
          </a:r>
          <a:endParaRPr lang="ru-RU" sz="2500" kern="1200" dirty="0"/>
        </a:p>
      </dsp:txBody>
      <dsp:txXfrm rot="-5400000">
        <a:off x="2455444" y="3442992"/>
        <a:ext cx="4305222" cy="1109306"/>
      </dsp:txXfrm>
    </dsp:sp>
    <dsp:sp modelId="{75540F9A-E87F-4597-B7BB-2B03F753518D}">
      <dsp:nvSpPr>
        <dsp:cNvPr id="0" name=""/>
        <dsp:cNvSpPr/>
      </dsp:nvSpPr>
      <dsp:spPr>
        <a:xfrm>
          <a:off x="0" y="3229315"/>
          <a:ext cx="2455444" cy="1536660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700" kern="1200"/>
        </a:p>
      </dsp:txBody>
      <dsp:txXfrm>
        <a:off x="75014" y="3304329"/>
        <a:ext cx="2305416" cy="13866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6EA579-0BD6-4E46-BCAC-B0B9EE8AF4F8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577311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1038BF-56FE-4330-AAC7-21392FD4B0A0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705944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33FAF-4C45-47D0-AD3C-253F56EB89E5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924188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BBCAC-C486-4E82-80D0-D99019B580B5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664606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B36467-3CD3-481F-B966-CECA273EB836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100418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B5DEA6-9D0D-4A81-8AD3-DB097FD4795E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19795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43C25-3922-4062-9D86-23D65E06E208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988625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276631-1A49-458B-ABEC-16C73AB4DCE0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3163713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9612AB-77ED-4522-A607-00B96486F998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050617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A72B28-9329-44F7-B458-BE937409D836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832484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EC9DE7-A863-4A0B-820C-468920E6D501}" type="slidenum">
              <a:rPr lang="es-ES" altLang="ru-RU"/>
              <a:pPr/>
              <a:t>‹#›</a:t>
            </a:fld>
            <a:endParaRPr lang="es-ES" altLang="ru-RU"/>
          </a:p>
        </p:txBody>
      </p:sp>
    </p:spTree>
    <p:extLst>
      <p:ext uri="{BB962C8B-B14F-4D97-AF65-F5344CB8AC3E}">
        <p14:creationId xmlns:p14="http://schemas.microsoft.com/office/powerpoint/2010/main" val="2485450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 smtClean="0"/>
              <a:t>Haga clic para modificar el estilo de texto del patrón</a:t>
            </a:r>
          </a:p>
          <a:p>
            <a:pPr lvl="1"/>
            <a:r>
              <a:rPr lang="es-ES" altLang="ru-RU" smtClean="0"/>
              <a:t>Segundo nivel</a:t>
            </a:r>
          </a:p>
          <a:p>
            <a:pPr lvl="2"/>
            <a:r>
              <a:rPr lang="es-ES" altLang="ru-RU" smtClean="0"/>
              <a:t>Tercer nivel</a:t>
            </a:r>
          </a:p>
          <a:p>
            <a:pPr lvl="3"/>
            <a:r>
              <a:rPr lang="es-ES" altLang="ru-RU" smtClean="0"/>
              <a:t>Cuarto nivel</a:t>
            </a:r>
          </a:p>
          <a:p>
            <a:pPr lvl="4"/>
            <a:r>
              <a:rPr lang="es-ES" altLang="ru-RU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B5E1112-76EC-4870-88F1-B03F6D404B3A}" type="slidenum">
              <a:rPr lang="es-ES" altLang="ru-RU"/>
              <a:pPr/>
              <a:t>‹#›</a:t>
            </a:fld>
            <a:endParaRPr lang="es-E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microsoft.com/office/2007/relationships/hdphoto" Target="../media/hdphoto24.wdp"/><Relationship Id="rId4" Type="http://schemas.openxmlformats.org/officeDocument/2006/relationships/image" Target="../media/image29.jpeg"/><Relationship Id="rId9" Type="http://schemas.microsoft.com/office/2007/relationships/hdphoto" Target="../media/hdphoto26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hdphoto" Target="../media/hdphoto28.wdp"/><Relationship Id="rId7" Type="http://schemas.microsoft.com/office/2007/relationships/hdphoto" Target="../media/hdphoto3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microsoft.com/office/2007/relationships/hdphoto" Target="../media/hdphoto29.wdp"/><Relationship Id="rId4" Type="http://schemas.openxmlformats.org/officeDocument/2006/relationships/image" Target="../media/image34.jpeg"/><Relationship Id="rId9" Type="http://schemas.microsoft.com/office/2007/relationships/hdphoto" Target="../media/hdphoto3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hdphoto" Target="../media/hdphoto32.wdp"/><Relationship Id="rId7" Type="http://schemas.microsoft.com/office/2007/relationships/hdphoto" Target="../media/hdphoto34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microsoft.com/office/2007/relationships/hdphoto" Target="../media/hdphoto33.wdp"/><Relationship Id="rId4" Type="http://schemas.openxmlformats.org/officeDocument/2006/relationships/image" Target="../media/image38.jpeg"/><Relationship Id="rId9" Type="http://schemas.microsoft.com/office/2007/relationships/hdphoto" Target="../media/hdphoto35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hdphoto" Target="../media/hdphoto36.wdp"/><Relationship Id="rId7" Type="http://schemas.microsoft.com/office/2007/relationships/hdphoto" Target="../media/hdphoto38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microsoft.com/office/2007/relationships/hdphoto" Target="../media/hdphoto37.wdp"/><Relationship Id="rId4" Type="http://schemas.openxmlformats.org/officeDocument/2006/relationships/image" Target="../media/image42.jpeg"/><Relationship Id="rId9" Type="http://schemas.microsoft.com/office/2007/relationships/hdphoto" Target="../media/hdphoto39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microsoft.com/office/2007/relationships/hdphoto" Target="../media/hdphoto40.wdp"/><Relationship Id="rId7" Type="http://schemas.microsoft.com/office/2007/relationships/hdphoto" Target="../media/hdphoto42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microsoft.com/office/2007/relationships/hdphoto" Target="../media/hdphoto41.wdp"/><Relationship Id="rId4" Type="http://schemas.openxmlformats.org/officeDocument/2006/relationships/image" Target="../media/image46.jpeg"/><Relationship Id="rId9" Type="http://schemas.microsoft.com/office/2007/relationships/hdphoto" Target="../media/hdphoto4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microsoft.com/office/2007/relationships/hdphoto" Target="../media/hdphoto44.wdp"/><Relationship Id="rId7" Type="http://schemas.microsoft.com/office/2007/relationships/hdphoto" Target="../media/hdphoto46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microsoft.com/office/2007/relationships/hdphoto" Target="../media/hdphoto45.wdp"/><Relationship Id="rId4" Type="http://schemas.openxmlformats.org/officeDocument/2006/relationships/image" Target="../media/image50.jpeg"/><Relationship Id="rId9" Type="http://schemas.microsoft.com/office/2007/relationships/hdphoto" Target="../media/hdphoto4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microsoft.com/office/2007/relationships/hdphoto" Target="../media/hdphoto48.wdp"/><Relationship Id="rId7" Type="http://schemas.microsoft.com/office/2007/relationships/hdphoto" Target="../media/hdphoto50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microsoft.com/office/2007/relationships/hdphoto" Target="../media/hdphoto49.wdp"/><Relationship Id="rId4" Type="http://schemas.openxmlformats.org/officeDocument/2006/relationships/image" Target="../media/image58.jpeg"/><Relationship Id="rId9" Type="http://schemas.microsoft.com/office/2007/relationships/hdphoto" Target="../media/hdphoto5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microsoft.com/office/2007/relationships/hdphoto" Target="../media/hdphoto2.wdp"/><Relationship Id="rId4" Type="http://schemas.openxmlformats.org/officeDocument/2006/relationships/image" Target="../media/image4.jpe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55.wdp"/><Relationship Id="rId3" Type="http://schemas.openxmlformats.org/officeDocument/2006/relationships/image" Target="../media/image62.png"/><Relationship Id="rId7" Type="http://schemas.microsoft.com/office/2007/relationships/hdphoto" Target="../media/hdphoto52.wdp"/><Relationship Id="rId12" Type="http://schemas.openxmlformats.org/officeDocument/2006/relationships/image" Target="../media/image68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microsoft.com/office/2007/relationships/hdphoto" Target="../media/hdphoto54.wdp"/><Relationship Id="rId5" Type="http://schemas.openxmlformats.org/officeDocument/2006/relationships/image" Target="../media/image64.jpeg"/><Relationship Id="rId10" Type="http://schemas.openxmlformats.org/officeDocument/2006/relationships/image" Target="../media/image67.jpeg"/><Relationship Id="rId4" Type="http://schemas.openxmlformats.org/officeDocument/2006/relationships/image" Target="../media/image63.jpeg"/><Relationship Id="rId9" Type="http://schemas.microsoft.com/office/2007/relationships/hdphoto" Target="../media/hdphoto5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7.wdp"/><Relationship Id="rId4" Type="http://schemas.openxmlformats.org/officeDocument/2006/relationships/image" Target="../media/image12.jpeg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11.wdp"/><Relationship Id="rId4" Type="http://schemas.openxmlformats.org/officeDocument/2006/relationships/image" Target="../media/image16.jpeg"/><Relationship Id="rId9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microsoft.com/office/2007/relationships/hdphoto" Target="../media/hdphoto15.wdp"/><Relationship Id="rId4" Type="http://schemas.openxmlformats.org/officeDocument/2006/relationships/image" Target="../media/image20.jpeg"/><Relationship Id="rId9" Type="http://schemas.microsoft.com/office/2007/relationships/hdphoto" Target="../media/hdphoto17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microsoft.com/office/2007/relationships/hdphoto" Target="../media/hdphoto20.wdp"/><Relationship Id="rId4" Type="http://schemas.openxmlformats.org/officeDocument/2006/relationships/image" Target="../media/image25.jpeg"/><Relationship Id="rId9" Type="http://schemas.microsoft.com/office/2007/relationships/hdphoto" Target="../media/hdphoto2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292772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Виды </a:t>
            </a:r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гмо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://hypescience.com/wp-content/uploads/2013/05/frog-legs-990x407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605" y="260649"/>
            <a:ext cx="3288070" cy="3070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6" name="Picture 4" descr="http://i019.radikal.ru/1309/c8/6b019e024207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0649"/>
            <a:ext cx="3288070" cy="3070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8" name="Picture 6" descr="http://www.bugaga.ru/uploads/posts/2013-08/1375861775_gmo-7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606" y="3501008"/>
            <a:ext cx="3288070" cy="3076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80" name="Picture 8" descr="http://img-fotki.yandex.ru/get/9499/11206178.445/0_e3b15_5c609ef_ori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07948"/>
            <a:ext cx="3288069" cy="3069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56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http://1.bp.blogspot.com/-b5q2yrOHIYk/UA8Hn6gz7DI/AAAAAAAAC68/MrHzwnV6L0Y/s1600/090723194321-larg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" y="0"/>
            <a:ext cx="91414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329" y="245950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Генетически модифицированные микроорганизмы (ГММ)</a:t>
            </a: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227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605" y="238135"/>
            <a:ext cx="3288070" cy="30929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2" name="Picture 2" descr="http://i47.fastpic.ru/big/2013/0506/e3/40bd582d711dee968e9d0c39e4ac58e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38134"/>
            <a:ext cx="3288070" cy="3092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4" name="Picture 4" descr="http://nanobiotechnews.com/wp-content/uploads/2011/09/enzymes_food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29000"/>
            <a:ext cx="3288070" cy="3070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6" name="Picture 6" descr="http://www.vladtime.ru/uploads/posts/2013-10/1380617332_2766a89ab7b8425063f1de242f4e8c14.jpe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606" y="3429000"/>
            <a:ext cx="3288070" cy="3070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91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techtechboom.com/wp-content/uploads/2012/02/lead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606" y="238133"/>
            <a:ext cx="3288070" cy="3092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46" name="Picture 2" descr="http://www.publy.ru/wp-content/uploads/2013/11/37-620x46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37389"/>
            <a:ext cx="3288070" cy="3092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48" name="Picture 4" descr="http://www.ahundredmonkeys.com/wp-content/uploads/2011/01/bacteri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983" y="3501008"/>
            <a:ext cx="3288070" cy="3092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50" name="Picture 6" descr="http://www.zdorovieinfo.ru/upload/images/fwjimvo5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01008"/>
            <a:ext cx="3288070" cy="3092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3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63823" y="2276872"/>
            <a:ext cx="716428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Классификация ГМО</a:t>
            </a:r>
            <a:endParaRPr lang="ru-RU" sz="6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721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16967" y="8089"/>
            <a:ext cx="72362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Пестициды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8" descr="http://www.thelibertybeacon.com/wp-content/uploads/2013/01/worker_pesticid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08720"/>
            <a:ext cx="3412135" cy="280831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2" name="Picture 4" descr="http://www.pesticidereform.org/img/original/chlordiazinon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556" y="908720"/>
            <a:ext cx="3412135" cy="280831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4" name="Picture 6" descr="http://blog.france5.fr/200-km-a-la-ronde/files/2012/06/pesticide-spray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555" y="3861048"/>
            <a:ext cx="3412135" cy="280831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6" name="Picture 8" descr="http://upload.wikimedia.org/wikipedia/commons/0/05/Warning2Pesticide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3861048"/>
            <a:ext cx="3412135" cy="280831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1469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16967" y="8089"/>
            <a:ext cx="72362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Гербициды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2" descr="http://www.yardcare.com/wp-content/uploads/2010/11/herbicide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08720"/>
            <a:ext cx="3412135" cy="280831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2ecffd01e1ab3e9383f0-07db7b9624bbdf022e3b5395236d5cf8.ssl.cf4.rackcdn.com/Product-800x800/a59334e6-1053-4383-94a4-870a468a3447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331" y="908720"/>
            <a:ext cx="3412135" cy="280831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healthwars.co/wp-content/uploads/2012/06/Glyphosate-Found-in-Peoples-Urine2-e1340497662912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331" y="3844179"/>
            <a:ext cx="3412135" cy="280831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nstar.com/images/nstaronline3/herbicide-sprayer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44179"/>
            <a:ext cx="3412135" cy="280831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77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16967" y="8089"/>
            <a:ext cx="72362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Золотой рис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2" descr="http://www.allowgoldenricenow.org/images/golden-ric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908720"/>
            <a:ext cx="3412136" cy="280831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gfreefoodie.com/wp-content/uploads/2013/03/golden-ric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573" y="908720"/>
            <a:ext cx="3412136" cy="280831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foodrenegade.com/wp-content/uploads/2013/04/is-golden-rice-panacea-or-hoax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210" y="3861048"/>
            <a:ext cx="3412136" cy="280831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blogs-images.forbes.com/jonentine/files/2012/12/goldenrice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836" y="3861047"/>
            <a:ext cx="3424645" cy="280831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7720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16967" y="8089"/>
            <a:ext cx="7236296" cy="6924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9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Модифицированная папайя</a:t>
            </a:r>
            <a:endParaRPr lang="ru-RU" sz="39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2" descr="http://www.rate1.com.ua/uploads/RTEmagicC_Food-Papaya2-a.gif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908720"/>
            <a:ext cx="3412135" cy="280831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live.com.ua/sites/default/files/%D0%BF%D0%B0%D0%BF%D0%B0%D0%B9%D1%8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307" y="3863617"/>
            <a:ext cx="3412134" cy="280831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jessicagottlieb.com/wp-content/uploads/2013/06/GMO-Papaya-475x2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307" y="908720"/>
            <a:ext cx="3412134" cy="280831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amillionlives.net/wp-content/uploads/2011/05/Papaya-Nutrit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047" y="3863617"/>
            <a:ext cx="3412135" cy="280831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77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16967" y="188640"/>
            <a:ext cx="723629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ТОМАТ FLAVR SAVR и АРКТИЧЕСКИЕ ЯБЛОКИ</a:t>
            </a:r>
          </a:p>
        </p:txBody>
      </p:sp>
      <p:pic>
        <p:nvPicPr>
          <p:cNvPr id="8" name="Picture 2" descr="http://www.lifesciencesfoundation.org/content/media/2011/10/28/1994_Flavr_Savr_sci-wikibook.bacs.uq.edu__-_edite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08720"/>
            <a:ext cx="3412135" cy="280831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foodsafetynews.com/files/2013/11/brown-vs-nonbrowning-40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215" y="908720"/>
            <a:ext cx="3412135" cy="280831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i.cbc.ca/1.2427412.1396969035!/httpImage/image.jpg_gen/derivatives/16x9_620/image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61048"/>
            <a:ext cx="3412135" cy="280831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ars.usda.gov/is/graphics/photos/k5915-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215" y="3861048"/>
            <a:ext cx="3412135" cy="280831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7720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7" name="Picture 5" descr="http://www.technologijos.lt/upload/image/n/mokslas/gamta_ir_biologija/straipsnis-9034/gmo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2656"/>
            <a:ext cx="3288949" cy="30243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39" name="Picture 7" descr="http://www.gidahareketi.org/Images/News/ete-su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01007"/>
            <a:ext cx="3288949" cy="30243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41" name="Picture 9" descr="http://www.lvivpost.net/application/images/uploads/stories/2012/1207/4.bp.blogspot.com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6"/>
            <a:ext cx="3288949" cy="30243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45" name="Picture 13" descr="http://bigbord.net/photos/t9899_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01008"/>
            <a:ext cx="3288949" cy="30243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16967" y="8089"/>
            <a:ext cx="72362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Вакцины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2" descr="http://vaccineliberationarmy.com/wp-content/uploads/2012/02/160908vacc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08720"/>
            <a:ext cx="341213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385" y="908721"/>
            <a:ext cx="3412133" cy="2808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http://asianwavemag.com/wp-content/uploads/2010/09/13490281_311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385" y="3861048"/>
            <a:ext cx="3412134" cy="281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http://media.mercola.com/imageserver/public/2010/August/8.24stress-vacci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3862873"/>
            <a:ext cx="3412133" cy="281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vaccineliberationarmy.com/wp-content/uploads/2012/02/160908vaccine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49" y="908720"/>
            <a:ext cx="3412134" cy="280831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14" y="908721"/>
            <a:ext cx="3412133" cy="280831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http://asianwavemag.com/wp-content/uploads/2010/09/13490281_311n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514" y="3861048"/>
            <a:ext cx="3412134" cy="281595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http://media.mercola.com/imageserver/public/2010/August/8.24stress-vaccine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48" y="3862873"/>
            <a:ext cx="3412133" cy="281412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6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16967" y="8089"/>
            <a:ext cx="723629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Пищевые добавки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2" descr="http://wmnjournal.com/wp-content/uploads/2011/02/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908720"/>
            <a:ext cx="3412134" cy="280831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mealplanningyourway.com/wp-content/uploads/2013/11/food-additives-shutterstock_726801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362" y="3861048"/>
            <a:ext cx="3412134" cy="280831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foodmatters.tv/images/what-are-food-additive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362" y="908720"/>
            <a:ext cx="3412133" cy="280831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ozpp.ru/netcat_files/Image/112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3861048"/>
            <a:ext cx="3412133" cy="280831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615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2420888"/>
            <a:ext cx="716428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783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1639" y="116632"/>
            <a:ext cx="6912768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данный момент все </a:t>
            </a:r>
            <a:r>
              <a:rPr lang="ru-RU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ГМО можно </a:t>
            </a:r>
            <a:r>
              <a:rPr lang="ru-RU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разделить на три основные группы организмов: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205808055"/>
              </p:ext>
            </p:extLst>
          </p:nvPr>
        </p:nvGraphicFramePr>
        <p:xfrm>
          <a:off x="2123729" y="1844824"/>
          <a:ext cx="6820678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314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http://www.boldognapot.hu/blog/wp-content/uploads/2013/07/4.12-1024x10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348880"/>
            <a:ext cx="9144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Генетически модифицированные растения (ГМР)</a:t>
            </a:r>
          </a:p>
        </p:txBody>
      </p:sp>
    </p:spTree>
    <p:extLst>
      <p:ext uri="{BB962C8B-B14F-4D97-AF65-F5344CB8AC3E}">
        <p14:creationId xmlns:p14="http://schemas.microsoft.com/office/powerpoint/2010/main" val="144141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http://69.89.31.154/~sweettat/wp-content/uploads/2010/12/picture-51.png?w=30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7"/>
            <a:ext cx="3288949" cy="3024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0" name="Picture 2" descr="http://www.livingnaturally.com/cg/img/ret/body/1/117331a3ec6545c8ae5d73b80be5312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6835"/>
            <a:ext cx="3288950" cy="3024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2" name="Picture 4" descr="http://www.stuartwilde.com/wp-content/uploads/2012/11/gm-foods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3501008"/>
            <a:ext cx="3288949" cy="3024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536" name="Picture 8" descr="http://t1.gstatic.com/images?q=tbn:ANd9GcT1ORMxNnE2wNBaQ0MWznzx8_1NjOsg83ctJpAtSi-rMl_FZAHe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01008"/>
            <a:ext cx="3288950" cy="30243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12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http://livinggreenmag.com/wp-content/uploads/2012/07/kiwi-orang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90939"/>
            <a:ext cx="3288949" cy="3066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56" name="Picture 4" descr="http://w2.rotahaber.com/newpics/fotogaleri/orj/9486_5576_11112013_7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6" y="3501008"/>
            <a:ext cx="3288949" cy="3040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558" name="Picture 6" descr="http://www.inlander.com/imager/syringes-gas-masks-and-frankenfood-visuals-of-the-gmo-debate/b/original/2201619/252d/horizontalapple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01008"/>
            <a:ext cx="3288949" cy="3040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wakeup-world.com/wp-content/uploads/2011/08/genetically-modified-food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6" y="290939"/>
            <a:ext cx="3288949" cy="3040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6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0" name="Picture 4" descr="http://gabehenderson.files.wordpress.com/2013/04/gmo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54" y="337254"/>
            <a:ext cx="3288949" cy="3040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2" name="Picture 6" descr="http://beautyzoomin.com/wp-content/uploads/2014/05/gmostrawberry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337254"/>
            <a:ext cx="3288949" cy="3040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6" name="Picture 10" descr="http://www.agronews.com.pl/files/Image/owoce_warzywa/gmo98654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454" y="3501008"/>
            <a:ext cx="3288948" cy="3040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588" name="Picture 12" descr="http://www.encognitive.com/files/images/gmo-banana-fruits-vegetables-health-risk-cancer-heart-disease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0" y="3501008"/>
            <a:ext cx="3288949" cy="3040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5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http://foto-cache.abc.es/jpg/5/7/132990788947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889" y="213285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Генетически модифицированные животные (ГМР)</a:t>
            </a: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681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://www.straitstimes.com/sites/straitstimes.com/files/gmatw6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6" y="290939"/>
            <a:ext cx="3288949" cy="3040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0" name="Picture 2" descr="http://s2.uploads.ru/gLXRH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4468"/>
            <a:ext cx="3284229" cy="3016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2" name="Picture 4" descr="http://forum.shitnikovo.ru/upload/foto/f/2/9/f_d4a63975e4c0397f6c7ad1eec392f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605" y="3538534"/>
            <a:ext cx="3288949" cy="3032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4" name="Picture 6" descr="http://www.belarus.russian-club.net/Image/belarus/news/201006/12755016118174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38534"/>
            <a:ext cx="3284229" cy="30325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24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5105</TotalTime>
  <Words>63</Words>
  <Application>Microsoft Office PowerPoint</Application>
  <PresentationFormat>Экран (4:3)</PresentationFormat>
  <Paragraphs>17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Diseño predeterminado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Katrin</cp:lastModifiedBy>
  <cp:revision>755</cp:revision>
  <dcterms:created xsi:type="dcterms:W3CDTF">2010-05-23T14:28:12Z</dcterms:created>
  <dcterms:modified xsi:type="dcterms:W3CDTF">2015-04-25T14:53:29Z</dcterms:modified>
</cp:coreProperties>
</file>