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A1C18A-2780-4EBF-A3C5-AB30B773E6D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A22972-7A65-4967-97B9-09C2CCF1801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A1C18A-2780-4EBF-A3C5-AB30B773E6D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Downloads\ku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643182"/>
            <a:ext cx="81914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</a:t>
            </a:r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</a:t>
            </a:r>
            <a:r>
              <a:rPr lang="ru-RU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нська</a:t>
            </a: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кухня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4972056" cy="785810"/>
          </a:xfrm>
        </p:spPr>
        <p:txBody>
          <a:bodyPr>
            <a:normAutofit/>
          </a:bodyPr>
          <a:lstStyle/>
          <a:p>
            <a:r>
              <a:rPr lang="ru-RU" sz="4800" dirty="0" err="1" smtClean="0"/>
              <a:t>Алкогольні</a:t>
            </a:r>
            <a:r>
              <a:rPr lang="ru-RU" sz="4800" dirty="0" smtClean="0"/>
              <a:t> </a:t>
            </a:r>
            <a:r>
              <a:rPr lang="ru-RU" sz="4800" dirty="0" err="1" smtClean="0"/>
              <a:t>напої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857884" cy="5643578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Невід'ємним</a:t>
            </a:r>
            <a:r>
              <a:rPr lang="ru-RU" sz="2000" dirty="0" smtClean="0"/>
              <a:t> </a:t>
            </a:r>
            <a:r>
              <a:rPr lang="ru-RU" sz="2000" dirty="0" smtClean="0"/>
              <a:t>атрибутом </a:t>
            </a:r>
            <a:r>
              <a:rPr lang="ru-RU" sz="2000" dirty="0" err="1" smtClean="0"/>
              <a:t>святкового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застілля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алкогольні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напої</a:t>
            </a:r>
            <a:r>
              <a:rPr lang="ru-RU" sz="2000" dirty="0" smtClean="0"/>
              <a:t> — </a:t>
            </a:r>
            <a:r>
              <a:rPr lang="ru-RU" sz="2000" dirty="0" err="1" smtClean="0"/>
              <a:t>різноманітні</a:t>
            </a:r>
            <a:r>
              <a:rPr lang="ru-RU" sz="2000" dirty="0" smtClean="0"/>
              <a:t> </a:t>
            </a:r>
            <a:r>
              <a:rPr lang="ru-RU" sz="2000" dirty="0" err="1" smtClean="0"/>
              <a:t>горілки</a:t>
            </a:r>
            <a:r>
              <a:rPr lang="ru-RU" sz="2000" dirty="0" smtClean="0"/>
              <a:t>, коньяки, вина, </a:t>
            </a:r>
            <a:r>
              <a:rPr lang="ru-RU" sz="2000" dirty="0" err="1" smtClean="0"/>
              <a:t>міцні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настоянки</a:t>
            </a:r>
            <a:r>
              <a:rPr lang="ru-RU" sz="2000" dirty="0" smtClean="0"/>
              <a:t>.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рецептів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алкогольних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напоїв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відомі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українцям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давніх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давен</a:t>
            </a:r>
            <a:r>
              <a:rPr lang="ru-RU" sz="2000" dirty="0" smtClean="0"/>
              <a:t>. </a:t>
            </a:r>
            <a:r>
              <a:rPr lang="ru-RU" sz="2000" dirty="0" err="1" smtClean="0"/>
              <a:t>Із</a:t>
            </a:r>
            <a:r>
              <a:rPr lang="ru-RU" sz="2000" dirty="0" smtClean="0"/>
              <a:t> великого </a:t>
            </a:r>
            <a:r>
              <a:rPr lang="ru-RU" sz="2000" dirty="0" err="1" smtClean="0"/>
              <a:t>різноманіття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легендарних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горілок</a:t>
            </a:r>
            <a:r>
              <a:rPr lang="ru-RU" sz="2000" dirty="0" smtClean="0"/>
              <a:t> особливо </a:t>
            </a:r>
            <a:r>
              <a:rPr lang="ru-RU" sz="2000" dirty="0" err="1" smtClean="0"/>
              <a:t>вирізняється</a:t>
            </a:r>
            <a:r>
              <a:rPr lang="ru-RU" sz="2000" dirty="0" smtClean="0"/>
              <a:t> медова </a:t>
            </a:r>
            <a:r>
              <a:rPr lang="ru-RU" sz="2000" dirty="0" err="1" smtClean="0"/>
              <a:t>горілка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перцем, в </a:t>
            </a:r>
            <a:r>
              <a:rPr lang="ru-RU" sz="2000" dirty="0" err="1" smtClean="0"/>
              <a:t>якій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поєдналися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суперечливі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смаки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втілюють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багатогранність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непередбачуваність</a:t>
            </a:r>
            <a:r>
              <a:rPr lang="ru-RU" sz="2000" dirty="0" smtClean="0"/>
              <a:t> самого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 — </a:t>
            </a:r>
            <a:r>
              <a:rPr lang="ru-RU" sz="2000" dirty="0" err="1" smtClean="0"/>
              <a:t>гіркість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перцю</a:t>
            </a:r>
            <a:r>
              <a:rPr lang="ru-RU" sz="2000" dirty="0" smtClean="0"/>
              <a:t>, </a:t>
            </a:r>
            <a:r>
              <a:rPr lang="ru-RU" sz="2000" dirty="0" err="1" smtClean="0"/>
              <a:t>медовий</a:t>
            </a:r>
            <a:r>
              <a:rPr lang="ru-RU" sz="2000" dirty="0" smtClean="0"/>
              <a:t> смак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запашний</a:t>
            </a:r>
            <a:r>
              <a:rPr lang="ru-RU" sz="2000" dirty="0" smtClean="0"/>
              <a:t> аромат диких трав. </a:t>
            </a:r>
            <a:r>
              <a:rPr lang="ru-RU" sz="2000" dirty="0" smtClean="0"/>
              <a:t>Не </a:t>
            </a:r>
            <a:r>
              <a:rPr lang="ru-RU" sz="2000" dirty="0" err="1" smtClean="0"/>
              <a:t>позабуті</a:t>
            </a:r>
            <a:r>
              <a:rPr lang="ru-RU" sz="2000" dirty="0" smtClean="0"/>
              <a:t> </a:t>
            </a:r>
            <a:r>
              <a:rPr lang="ru-RU" sz="2000" dirty="0" err="1" smtClean="0"/>
              <a:t>калганівка</a:t>
            </a:r>
            <a:r>
              <a:rPr lang="ru-RU" sz="2000" dirty="0" smtClean="0"/>
              <a:t>, </a:t>
            </a:r>
            <a:r>
              <a:rPr lang="ru-RU" sz="2000" dirty="0" err="1" smtClean="0"/>
              <a:t>спотикач</a:t>
            </a:r>
            <a:r>
              <a:rPr lang="ru-RU" sz="2000" dirty="0" smtClean="0"/>
              <a:t>, медовуха, широкий спектр </a:t>
            </a:r>
            <a:r>
              <a:rPr lang="ru-RU" sz="2000" dirty="0" err="1" smtClean="0"/>
              <a:t>самогонів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сприятливим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умовам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теренах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здавна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практикувалося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виноробство</a:t>
            </a:r>
            <a:r>
              <a:rPr lang="ru-RU" sz="2000" dirty="0" smtClean="0"/>
              <a:t>. З </a:t>
            </a:r>
            <a:r>
              <a:rPr lang="ru-RU" sz="2000" dirty="0" err="1" smtClean="0"/>
              <a:t>давніх-давен</a:t>
            </a:r>
            <a:r>
              <a:rPr lang="ru-RU" sz="2000" dirty="0" smtClean="0"/>
              <a:t> ним </a:t>
            </a:r>
            <a:r>
              <a:rPr lang="ru-RU" sz="2000" dirty="0" err="1" smtClean="0"/>
              <a:t>займалися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грецькі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колоністи</a:t>
            </a:r>
            <a:r>
              <a:rPr lang="ru-RU" sz="2000" dirty="0" smtClean="0"/>
              <a:t>, а в </a:t>
            </a:r>
            <a:r>
              <a:rPr lang="ru-RU" sz="2000" dirty="0" err="1" smtClean="0"/>
              <a:t>наші</a:t>
            </a:r>
            <a:r>
              <a:rPr lang="ru-RU" sz="2000" dirty="0" smtClean="0"/>
              <a:t> </a:t>
            </a:r>
            <a:r>
              <a:rPr lang="ru-RU" sz="2000" dirty="0" err="1" smtClean="0"/>
              <a:t>часи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кримські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одеські</a:t>
            </a:r>
            <a:r>
              <a:rPr lang="ru-RU" sz="2000" dirty="0" smtClean="0"/>
              <a:t> вина, </a:t>
            </a:r>
            <a:r>
              <a:rPr lang="ru-RU" sz="2000" dirty="0" err="1" smtClean="0"/>
              <a:t>закарпатські</a:t>
            </a:r>
            <a:r>
              <a:rPr lang="ru-RU" sz="2000" dirty="0" smtClean="0"/>
              <a:t> коньяки </a:t>
            </a:r>
            <a:r>
              <a:rPr lang="ru-RU" sz="2000" dirty="0" err="1" smtClean="0"/>
              <a:t>відомі</a:t>
            </a:r>
            <a:r>
              <a:rPr lang="ru-RU" sz="2000" dirty="0" smtClean="0"/>
              <a:t> в </a:t>
            </a:r>
            <a:r>
              <a:rPr lang="ru-RU" sz="2000" dirty="0" err="1" smtClean="0"/>
              <a:t>усьому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10243" name="Picture 3" descr="C:\Documents and Settings\User\Мои документы\Downloads\gori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-1"/>
            <a:ext cx="3286116" cy="4393203"/>
          </a:xfrm>
          <a:prstGeom prst="rect">
            <a:avLst/>
          </a:prstGeom>
          <a:noFill/>
        </p:spPr>
      </p:pic>
      <p:pic>
        <p:nvPicPr>
          <p:cNvPr id="10244" name="Picture 4" descr="C:\Documents and Settings\User\Мои документы\Downloads\24336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490" y="4357695"/>
            <a:ext cx="3541510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Мои документы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63250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увагу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5929354" cy="6715148"/>
          </a:xfrm>
        </p:spPr>
        <p:txBody>
          <a:bodyPr>
            <a:noAutofit/>
          </a:bodyPr>
          <a:lstStyle/>
          <a:p>
            <a:r>
              <a:rPr lang="ru-RU" sz="1600" b="1" dirty="0" err="1" smtClean="0"/>
              <a:t>Українська</a:t>
            </a:r>
            <a:r>
              <a:rPr lang="ru-RU" sz="1600" b="1" dirty="0" smtClean="0"/>
              <a:t> кухня</a:t>
            </a:r>
            <a:r>
              <a:rPr lang="ru-RU" sz="1600" dirty="0" smtClean="0"/>
              <a:t> — </a:t>
            </a:r>
            <a:r>
              <a:rPr lang="ru-RU" sz="1600" dirty="0" err="1" smtClean="0"/>
              <a:t>характерний</a:t>
            </a:r>
            <a:r>
              <a:rPr lang="ru-RU" sz="1600" dirty="0" smtClean="0"/>
              <a:t> стиль </a:t>
            </a:r>
            <a:r>
              <a:rPr lang="ru-RU" sz="1600" dirty="0" err="1" smtClean="0"/>
              <a:t>приготування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їжі</a:t>
            </a:r>
            <a:r>
              <a:rPr lang="ru-RU" sz="1600" dirty="0" smtClean="0"/>
              <a:t>, практика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традиції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пов'язані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 </a:t>
            </a:r>
            <a:r>
              <a:rPr lang="ru-RU" sz="1600" dirty="0" err="1" smtClean="0"/>
              <a:t>українською</a:t>
            </a:r>
            <a:r>
              <a:rPr lang="ru-RU" sz="1600" dirty="0" smtClean="0"/>
              <a:t> культурою, </a:t>
            </a:r>
            <a:r>
              <a:rPr lang="ru-RU" sz="1600" dirty="0" err="1" smtClean="0"/>
              <a:t>кулінарне</a:t>
            </a:r>
            <a:r>
              <a:rPr lang="ru-RU" sz="1600" dirty="0" smtClean="0"/>
              <a:t> </a:t>
            </a:r>
            <a:r>
              <a:rPr lang="ru-RU" sz="1600" dirty="0" err="1" smtClean="0"/>
              <a:t>мистецтво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українців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 </a:t>
            </a:r>
            <a:r>
              <a:rPr lang="ru-RU" sz="1600" dirty="0" err="1" smtClean="0"/>
              <a:t>українській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кухні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продуктів</a:t>
            </a:r>
            <a:r>
              <a:rPr lang="ru-RU" sz="1600" dirty="0" smtClean="0"/>
              <a:t> </a:t>
            </a:r>
            <a:r>
              <a:rPr lang="ru-RU" sz="1600" dirty="0" err="1" smtClean="0"/>
              <a:t>зазнають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теплової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обробки</a:t>
            </a:r>
            <a:r>
              <a:rPr lang="ru-RU" sz="1600" dirty="0" smtClean="0"/>
              <a:t> — </a:t>
            </a:r>
            <a:r>
              <a:rPr lang="ru-RU" sz="1600" dirty="0" err="1" smtClean="0"/>
              <a:t>спочатку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 </a:t>
            </a:r>
            <a:r>
              <a:rPr lang="ru-RU" sz="1600" dirty="0" err="1" smtClean="0"/>
              <a:t>обсмажують</a:t>
            </a:r>
            <a:r>
              <a:rPr lang="ru-RU" sz="1600" dirty="0" smtClean="0"/>
              <a:t> </a:t>
            </a:r>
            <a:r>
              <a:rPr lang="ru-RU" sz="1600" dirty="0" err="1" smtClean="0"/>
              <a:t>абоварять</a:t>
            </a:r>
            <a:r>
              <a:rPr lang="ru-RU" sz="1600" dirty="0" smtClean="0"/>
              <a:t>, а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 </a:t>
            </a:r>
            <a:r>
              <a:rPr lang="ru-RU" sz="1600" dirty="0" err="1" smtClean="0"/>
              <a:t>тушкують</a:t>
            </a:r>
            <a:r>
              <a:rPr lang="ru-RU" sz="1600" dirty="0" smtClean="0"/>
              <a:t> </a:t>
            </a:r>
            <a:r>
              <a:rPr lang="ru-RU" sz="1600" dirty="0" err="1" smtClean="0"/>
              <a:t>або</a:t>
            </a:r>
            <a:r>
              <a:rPr lang="ru-RU" sz="1600" dirty="0" smtClean="0"/>
              <a:t> </a:t>
            </a:r>
            <a:r>
              <a:rPr lang="ru-RU" sz="1600" dirty="0" err="1" smtClean="0"/>
              <a:t>запікають</a:t>
            </a:r>
            <a:r>
              <a:rPr lang="ru-RU" sz="1600" dirty="0" smtClean="0"/>
              <a:t>.</a:t>
            </a:r>
            <a:r>
              <a:rPr lang="ru-RU" sz="1600" dirty="0" smtClean="0"/>
              <a:t> 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відмітною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рисою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технології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кухні</a:t>
            </a:r>
            <a:r>
              <a:rPr lang="ru-RU" sz="1600" dirty="0" smtClean="0"/>
              <a:t>.</a:t>
            </a:r>
            <a:r>
              <a:rPr lang="ru-RU" sz="1600" dirty="0" smtClean="0"/>
              <a:t> Складна </a:t>
            </a:r>
            <a:r>
              <a:rPr lang="ru-RU" sz="1600" dirty="0" err="1" smtClean="0"/>
              <a:t>теплова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обробка</a:t>
            </a:r>
            <a:r>
              <a:rPr lang="ru-RU" sz="1600" dirty="0" smtClean="0"/>
              <a:t> </a:t>
            </a:r>
            <a:r>
              <a:rPr lang="ru-RU" sz="1600" dirty="0" err="1" smtClean="0"/>
              <a:t>дає</a:t>
            </a:r>
            <a:r>
              <a:rPr lang="ru-RU" sz="1600" dirty="0" smtClean="0"/>
              <a:t> </a:t>
            </a:r>
            <a:r>
              <a:rPr lang="ru-RU" sz="1600" dirty="0" err="1" smtClean="0"/>
              <a:t>змогу</a:t>
            </a:r>
            <a:r>
              <a:rPr lang="ru-RU" sz="1600" dirty="0" smtClean="0"/>
              <a:t> </a:t>
            </a:r>
            <a:r>
              <a:rPr lang="ru-RU" sz="1600" dirty="0" err="1" smtClean="0"/>
              <a:t>зберегти</a:t>
            </a:r>
            <a:r>
              <a:rPr lang="ru-RU" sz="1600" dirty="0" smtClean="0"/>
              <a:t> аромат </a:t>
            </a:r>
            <a:r>
              <a:rPr lang="ru-RU" sz="1600" dirty="0" err="1" smtClean="0"/>
              <a:t>страв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надає</a:t>
            </a:r>
            <a:r>
              <a:rPr lang="ru-RU" sz="1600" dirty="0" smtClean="0"/>
              <a:t> </a:t>
            </a:r>
            <a:r>
              <a:rPr lang="ru-RU" sz="1600" dirty="0" err="1" smtClean="0"/>
              <a:t>їм</a:t>
            </a:r>
            <a:r>
              <a:rPr lang="ru-RU" sz="1600" dirty="0" smtClean="0"/>
              <a:t> </a:t>
            </a:r>
            <a:r>
              <a:rPr lang="ru-RU" sz="1600" dirty="0" err="1" smtClean="0"/>
              <a:t>соковитості</a:t>
            </a:r>
            <a:r>
              <a:rPr lang="ru-RU" sz="1600" dirty="0" smtClean="0"/>
              <a:t>. Велика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страв</a:t>
            </a:r>
            <a:r>
              <a:rPr lang="ru-RU" sz="1600" dirty="0" smtClean="0"/>
              <a:t> (</a:t>
            </a:r>
            <a:r>
              <a:rPr lang="ru-RU" sz="1600" dirty="0" err="1" smtClean="0"/>
              <a:t>крученики</a:t>
            </a:r>
            <a:r>
              <a:rPr lang="ru-RU" sz="1600" dirty="0" smtClean="0"/>
              <a:t>, </a:t>
            </a:r>
            <a:r>
              <a:rPr lang="ru-RU" sz="1600" dirty="0" err="1" smtClean="0"/>
              <a:t>завиванці</a:t>
            </a:r>
            <a:r>
              <a:rPr lang="ru-RU" sz="1600" dirty="0" smtClean="0"/>
              <a:t>, фарширована </a:t>
            </a:r>
            <a:r>
              <a:rPr lang="ru-RU" sz="1600" dirty="0" err="1" smtClean="0"/>
              <a:t>птиця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овочі</a:t>
            </a:r>
            <a:r>
              <a:rPr lang="ru-RU" sz="1600" dirty="0" smtClean="0"/>
              <a:t>, </a:t>
            </a:r>
            <a:r>
              <a:rPr lang="ru-RU" sz="1600" dirty="0" err="1" smtClean="0"/>
              <a:t>шпиговане</a:t>
            </a:r>
            <a:r>
              <a:rPr lang="ru-RU" sz="1600" dirty="0" smtClean="0"/>
              <a:t> салом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часником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м'ясо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тд</a:t>
            </a:r>
            <a:r>
              <a:rPr lang="ru-RU" sz="1600" dirty="0" smtClean="0"/>
              <a:t>.) </a:t>
            </a:r>
            <a:r>
              <a:rPr lang="ru-RU" sz="1600" dirty="0" err="1" smtClean="0"/>
              <a:t>приготовляються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шпигованому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фаршированому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вигляді</a:t>
            </a:r>
            <a:r>
              <a:rPr lang="ru-RU" sz="1600" dirty="0" smtClean="0"/>
              <a:t>.</a:t>
            </a:r>
            <a:r>
              <a:rPr lang="ru-RU" sz="1600" dirty="0" smtClean="0"/>
              <a:t> Особливо </a:t>
            </a:r>
            <a:r>
              <a:rPr lang="ru-RU" sz="1600" dirty="0" err="1" smtClean="0"/>
              <a:t>смачні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корисні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комбіновані</a:t>
            </a:r>
            <a:r>
              <a:rPr lang="ru-RU" sz="1600" dirty="0" smtClean="0"/>
              <a:t> страви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м'яса</a:t>
            </a:r>
            <a:r>
              <a:rPr lang="ru-RU" sz="1600" dirty="0" smtClean="0"/>
              <a:t> та </a:t>
            </a:r>
            <a:r>
              <a:rPr lang="ru-RU" sz="1600" dirty="0" err="1" smtClean="0"/>
              <a:t>овочів</a:t>
            </a:r>
            <a:r>
              <a:rPr lang="ru-RU" sz="1600" dirty="0" smtClean="0"/>
              <a:t> — </a:t>
            </a:r>
            <a:r>
              <a:rPr lang="ru-RU" sz="1600" dirty="0" err="1" smtClean="0"/>
              <a:t>голубці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м'ясом</a:t>
            </a:r>
            <a:r>
              <a:rPr lang="ru-RU" sz="1600" dirty="0" smtClean="0"/>
              <a:t>, </a:t>
            </a:r>
            <a:r>
              <a:rPr lang="ru-RU" sz="1600" dirty="0" err="1" smtClean="0"/>
              <a:t>крученики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волинські</a:t>
            </a:r>
            <a:r>
              <a:rPr lang="ru-RU" sz="1600" dirty="0" smtClean="0"/>
              <a:t>, </a:t>
            </a:r>
            <a:r>
              <a:rPr lang="ru-RU" sz="1600" dirty="0" err="1" smtClean="0"/>
              <a:t>яловичина</a:t>
            </a:r>
            <a:r>
              <a:rPr lang="ru-RU" sz="1600" dirty="0" smtClean="0"/>
              <a:t> шпигована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буряками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тд.Українські</a:t>
            </a:r>
            <a:r>
              <a:rPr lang="ru-RU" sz="1600" dirty="0" smtClean="0"/>
              <a:t> страви </a:t>
            </a:r>
            <a:r>
              <a:rPr lang="ru-RU" sz="1600" dirty="0" err="1" smtClean="0"/>
              <a:t>відомі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своєю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різноманітністю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високими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смаковими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якостями</a:t>
            </a:r>
            <a:r>
              <a:rPr lang="ru-RU" sz="1600" dirty="0" smtClean="0"/>
              <a:t>. </a:t>
            </a:r>
            <a:r>
              <a:rPr lang="ru-RU" sz="1600" dirty="0" err="1" smtClean="0"/>
              <a:t>Українська</a:t>
            </a:r>
            <a:r>
              <a:rPr lang="ru-RU" sz="1600" dirty="0" smtClean="0"/>
              <a:t> кухня </a:t>
            </a:r>
            <a:r>
              <a:rPr lang="ru-RU" sz="1600" dirty="0" err="1" smtClean="0"/>
              <a:t>нараховує</a:t>
            </a:r>
            <a:r>
              <a:rPr lang="ru-RU" sz="1600" dirty="0" smtClean="0"/>
              <a:t> </a:t>
            </a:r>
            <a:r>
              <a:rPr lang="ru-RU" sz="1600" dirty="0" err="1" smtClean="0"/>
              <a:t>сотні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рецептів</a:t>
            </a:r>
            <a:r>
              <a:rPr lang="ru-RU" sz="1600" dirty="0" smtClean="0"/>
              <a:t>: </a:t>
            </a:r>
            <a:r>
              <a:rPr lang="ru-RU" sz="1600" dirty="0" err="1" smtClean="0"/>
              <a:t>борщі</a:t>
            </a:r>
            <a:r>
              <a:rPr lang="ru-RU" sz="1600" dirty="0" smtClean="0"/>
              <a:t> </a:t>
            </a:r>
            <a:r>
              <a:rPr lang="ru-RU" sz="1600" dirty="0" err="1" smtClean="0"/>
              <a:t>й</a:t>
            </a:r>
            <a:r>
              <a:rPr lang="ru-RU" sz="1600" dirty="0" smtClean="0"/>
              <a:t> пампушки, </a:t>
            </a:r>
            <a:r>
              <a:rPr lang="ru-RU" sz="1600" dirty="0" err="1" smtClean="0"/>
              <a:t>паляниці</a:t>
            </a:r>
            <a:r>
              <a:rPr lang="ru-RU" sz="1600" dirty="0" smtClean="0"/>
              <a:t> </a:t>
            </a:r>
            <a:r>
              <a:rPr lang="ru-RU" sz="1600" dirty="0" err="1" smtClean="0"/>
              <a:t>й</a:t>
            </a:r>
            <a:r>
              <a:rPr lang="ru-RU" sz="1600" dirty="0" smtClean="0"/>
              <a:t> галушки</a:t>
            </a:r>
            <a:r>
              <a:rPr lang="ru-RU" sz="1600" dirty="0" smtClean="0"/>
              <a:t>, вареники</a:t>
            </a:r>
            <a:r>
              <a:rPr lang="ru-RU" sz="1600" dirty="0" smtClean="0"/>
              <a:t> </a:t>
            </a:r>
            <a:r>
              <a:rPr lang="ru-RU" sz="1600" dirty="0" err="1" smtClean="0"/>
              <a:t>й</a:t>
            </a:r>
            <a:r>
              <a:rPr lang="ru-RU" sz="1600" dirty="0" smtClean="0"/>
              <a:t> </a:t>
            </a:r>
            <a:r>
              <a:rPr lang="ru-RU" sz="1600" dirty="0" err="1" smtClean="0"/>
              <a:t>ковбаси</a:t>
            </a:r>
            <a:r>
              <a:rPr lang="ru-RU" sz="1600" dirty="0" smtClean="0"/>
              <a:t>, </a:t>
            </a:r>
            <a:r>
              <a:rPr lang="ru-RU" sz="1600" dirty="0" err="1" smtClean="0"/>
              <a:t>печені</a:t>
            </a:r>
            <a:r>
              <a:rPr lang="ru-RU" sz="1600" dirty="0" smtClean="0"/>
              <a:t> та </a:t>
            </a:r>
            <a:r>
              <a:rPr lang="ru-RU" sz="1600" dirty="0" err="1" smtClean="0"/>
              <a:t>напої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фруктів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 меду, </a:t>
            </a:r>
            <a:r>
              <a:rPr lang="ru-RU" sz="1600" dirty="0" err="1" smtClean="0"/>
              <a:t>відомі</a:t>
            </a:r>
            <a:r>
              <a:rPr lang="ru-RU" sz="1600" dirty="0" smtClean="0"/>
              <a:t> далеко за межами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. </a:t>
            </a:r>
            <a:r>
              <a:rPr lang="ru-RU" sz="1600" dirty="0" err="1" smtClean="0"/>
              <a:t>Деякі</a:t>
            </a:r>
            <a:r>
              <a:rPr lang="ru-RU" sz="1600" dirty="0" smtClean="0"/>
              <a:t> страви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багатовікову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історію</a:t>
            </a:r>
            <a:r>
              <a:rPr lang="ru-RU" sz="1600" dirty="0" smtClean="0"/>
              <a:t>, </a:t>
            </a:r>
            <a:r>
              <a:rPr lang="ru-RU" sz="1600" dirty="0" err="1" smtClean="0"/>
              <a:t>як-от</a:t>
            </a:r>
            <a:r>
              <a:rPr lang="ru-RU" sz="1600" dirty="0" smtClean="0"/>
              <a:t>, </a:t>
            </a:r>
            <a:r>
              <a:rPr lang="ru-RU" sz="1600" dirty="0" err="1" smtClean="0"/>
              <a:t>український</a:t>
            </a:r>
            <a:r>
              <a:rPr lang="ru-RU" sz="1600" dirty="0" smtClean="0"/>
              <a:t> борщ. Уже в </a:t>
            </a:r>
            <a:r>
              <a:rPr lang="ru-RU" sz="1600" dirty="0" err="1" smtClean="0"/>
              <a:t>період</a:t>
            </a:r>
            <a:r>
              <a:rPr lang="ru-RU" sz="1600" dirty="0" smtClean="0"/>
              <a:t> </a:t>
            </a:r>
            <a:r>
              <a:rPr lang="ru-RU" sz="1600" dirty="0" err="1" smtClean="0"/>
              <a:t>трипільської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 (5-6 </a:t>
            </a:r>
            <a:r>
              <a:rPr lang="ru-RU" sz="1600" dirty="0" err="1" smtClean="0"/>
              <a:t>тисяч</a:t>
            </a:r>
            <a:r>
              <a:rPr lang="ru-RU" sz="1600" dirty="0" smtClean="0"/>
              <a:t>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 тому), яку </a:t>
            </a:r>
            <a:r>
              <a:rPr lang="ru-RU" sz="1600" dirty="0" err="1" smtClean="0"/>
              <a:t>сприйняли</a:t>
            </a:r>
            <a:r>
              <a:rPr lang="ru-RU" sz="1600" dirty="0" smtClean="0"/>
              <a:t> </a:t>
            </a:r>
            <a:r>
              <a:rPr lang="ru-RU" sz="1600" dirty="0" err="1" smtClean="0"/>
              <a:t>східні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слов'яни</a:t>
            </a:r>
            <a:r>
              <a:rPr lang="ru-RU" sz="1600" dirty="0" smtClean="0"/>
              <a:t>,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 </a:t>
            </a:r>
            <a:r>
              <a:rPr lang="ru-RU" sz="1600" dirty="0" err="1" smtClean="0"/>
              <a:t>Правобережної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 </a:t>
            </a:r>
            <a:r>
              <a:rPr lang="ru-RU" sz="1600" dirty="0" err="1" smtClean="0"/>
              <a:t>вирощувало</a:t>
            </a:r>
            <a:r>
              <a:rPr lang="ru-RU" sz="1600" dirty="0" smtClean="0"/>
              <a:t> </a:t>
            </a:r>
            <a:r>
              <a:rPr lang="ru-RU" sz="1600" dirty="0" err="1" smtClean="0"/>
              <a:t>зернові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 — </a:t>
            </a:r>
            <a:r>
              <a:rPr lang="ru-RU" sz="1600" dirty="0" err="1" smtClean="0"/>
              <a:t>пшеницю</a:t>
            </a:r>
            <a:r>
              <a:rPr lang="ru-RU" sz="1600" dirty="0" smtClean="0"/>
              <a:t>,</a:t>
            </a:r>
            <a:r>
              <a:rPr lang="ru-RU" sz="1600" dirty="0" smtClean="0"/>
              <a:t> </a:t>
            </a:r>
            <a:r>
              <a:rPr lang="ru-RU" sz="1600" dirty="0" err="1" smtClean="0"/>
              <a:t>ячмінь</a:t>
            </a:r>
            <a:r>
              <a:rPr lang="ru-RU" sz="1600" dirty="0" smtClean="0"/>
              <a:t> </a:t>
            </a:r>
            <a:r>
              <a:rPr lang="ru-RU" sz="1600" dirty="0" err="1" smtClean="0"/>
              <a:t>і</a:t>
            </a:r>
            <a:r>
              <a:rPr lang="ru-RU" sz="1600" dirty="0" smtClean="0"/>
              <a:t> просо.</a:t>
            </a:r>
            <a:endParaRPr lang="ru-RU" sz="1600" dirty="0" smtClean="0"/>
          </a:p>
        </p:txBody>
      </p:sp>
      <p:pic>
        <p:nvPicPr>
          <p:cNvPr id="1026" name="Picture 2" descr="C:\Documents and Settings\User\Мои документы\Downloads\250px-Borsch-_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6106" y="0"/>
            <a:ext cx="3037894" cy="2286016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Downloads\250px-Kurka_Tushkov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72008"/>
            <a:ext cx="3071802" cy="231153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Мои документы\Downloads\250px-Warenyk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8050" y="2285992"/>
            <a:ext cx="3055950" cy="2299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5929322" cy="6500834"/>
          </a:xfrm>
        </p:spPr>
        <p:txBody>
          <a:bodyPr>
            <a:noAutofit/>
          </a:bodyPr>
          <a:lstStyle/>
          <a:p>
            <a:r>
              <a:rPr lang="ru-RU" sz="1500" dirty="0" err="1" smtClean="0"/>
              <a:t>Багато</a:t>
            </a:r>
            <a:r>
              <a:rPr lang="ru-RU" sz="1500" dirty="0" smtClean="0"/>
              <a:t> </a:t>
            </a:r>
            <a:r>
              <a:rPr lang="ru-RU" sz="1500" dirty="0" err="1" smtClean="0"/>
              <a:t>особливостей</a:t>
            </a:r>
            <a:r>
              <a:rPr lang="ru-RU" sz="1500" dirty="0" smtClean="0"/>
              <a:t> </a:t>
            </a:r>
            <a:r>
              <a:rPr lang="ru-RU" sz="1500" dirty="0" err="1" smtClean="0"/>
              <a:t>української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кухні</a:t>
            </a:r>
            <a:r>
              <a:rPr lang="ru-RU" sz="1500" dirty="0" smtClean="0"/>
              <a:t> </a:t>
            </a:r>
            <a:r>
              <a:rPr lang="ru-RU" sz="1500" dirty="0" err="1" smtClean="0"/>
              <a:t>були</a:t>
            </a:r>
            <a:r>
              <a:rPr lang="ru-RU" sz="1500" dirty="0" smtClean="0"/>
              <a:t> </a:t>
            </a:r>
            <a:r>
              <a:rPr lang="ru-RU" sz="1500" dirty="0" err="1" smtClean="0"/>
              <a:t>обумовлені</a:t>
            </a:r>
            <a:r>
              <a:rPr lang="ru-RU" sz="1500" dirty="0" smtClean="0"/>
              <a:t> способом </a:t>
            </a:r>
            <a:r>
              <a:rPr lang="ru-RU" sz="1500" dirty="0" err="1" smtClean="0"/>
              <a:t>життя</a:t>
            </a:r>
            <a:r>
              <a:rPr lang="ru-RU" sz="1500" dirty="0" smtClean="0"/>
              <a:t> народу, </a:t>
            </a:r>
            <a:r>
              <a:rPr lang="ru-RU" sz="1500" dirty="0" err="1" smtClean="0"/>
              <a:t>переважна</a:t>
            </a:r>
            <a:r>
              <a:rPr lang="ru-RU" sz="1500" dirty="0" smtClean="0"/>
              <a:t> </a:t>
            </a:r>
            <a:r>
              <a:rPr lang="ru-RU" sz="1500" dirty="0" err="1" smtClean="0"/>
              <a:t>більшість</a:t>
            </a:r>
            <a:r>
              <a:rPr lang="ru-RU" sz="1500" dirty="0" smtClean="0"/>
              <a:t> </a:t>
            </a:r>
            <a:r>
              <a:rPr lang="ru-RU" sz="1500" dirty="0" err="1" smtClean="0"/>
              <a:t>якого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займалась</a:t>
            </a:r>
            <a:r>
              <a:rPr lang="ru-RU" sz="1500" dirty="0" smtClean="0"/>
              <a:t> </a:t>
            </a:r>
            <a:r>
              <a:rPr lang="ru-RU" sz="1500" dirty="0" err="1" smtClean="0"/>
              <a:t>важкою</a:t>
            </a:r>
            <a:r>
              <a:rPr lang="ru-RU" sz="1500" dirty="0" smtClean="0"/>
              <a:t> </a:t>
            </a:r>
            <a:r>
              <a:rPr lang="ru-RU" sz="1500" dirty="0" err="1" smtClean="0"/>
              <a:t>хліборобською</a:t>
            </a:r>
            <a:r>
              <a:rPr lang="ru-RU" sz="1500" dirty="0" smtClean="0"/>
              <a:t> </a:t>
            </a:r>
            <a:r>
              <a:rPr lang="ru-RU" sz="1500" dirty="0" err="1" smtClean="0"/>
              <a:t>працею</a:t>
            </a:r>
            <a:r>
              <a:rPr lang="ru-RU" sz="1500" dirty="0" smtClean="0"/>
              <a:t>. </a:t>
            </a:r>
            <a:r>
              <a:rPr lang="ru-RU" sz="1500" dirty="0" err="1" smtClean="0"/>
              <a:t>Щоб</a:t>
            </a:r>
            <a:r>
              <a:rPr lang="ru-RU" sz="1500" dirty="0" smtClean="0"/>
              <a:t> </a:t>
            </a:r>
            <a:r>
              <a:rPr lang="ru-RU" sz="1500" dirty="0" err="1" smtClean="0"/>
              <a:t>виконувати</a:t>
            </a:r>
            <a:r>
              <a:rPr lang="ru-RU" sz="1500" dirty="0" smtClean="0"/>
              <a:t> </a:t>
            </a:r>
            <a:r>
              <a:rPr lang="ru-RU" sz="1500" dirty="0" err="1" smtClean="0"/>
              <a:t>важку</a:t>
            </a:r>
            <a:r>
              <a:rPr lang="ru-RU" sz="1500" dirty="0" smtClean="0"/>
              <a:t> </a:t>
            </a:r>
            <a:r>
              <a:rPr lang="ru-RU" sz="1500" dirty="0" err="1" smtClean="0"/>
              <a:t>працю</a:t>
            </a:r>
            <a:r>
              <a:rPr lang="ru-RU" sz="1500" dirty="0" smtClean="0"/>
              <a:t>, людям </a:t>
            </a:r>
            <a:r>
              <a:rPr lang="ru-RU" sz="1500" dirty="0" err="1" smtClean="0"/>
              <a:t>була</a:t>
            </a:r>
            <a:r>
              <a:rPr lang="ru-RU" sz="1500" dirty="0" smtClean="0"/>
              <a:t> </a:t>
            </a:r>
            <a:r>
              <a:rPr lang="ru-RU" sz="1500" dirty="0" err="1" smtClean="0"/>
              <a:t>потрібна</a:t>
            </a:r>
            <a:r>
              <a:rPr lang="ru-RU" sz="1500" dirty="0" smtClean="0"/>
              <a:t> ситна, </a:t>
            </a:r>
            <a:r>
              <a:rPr lang="ru-RU" sz="1500" dirty="0" err="1" smtClean="0"/>
              <a:t>калорійна</a:t>
            </a:r>
            <a:r>
              <a:rPr lang="ru-RU" sz="1500" dirty="0" smtClean="0"/>
              <a:t> </a:t>
            </a:r>
            <a:r>
              <a:rPr lang="ru-RU" sz="1500" dirty="0" err="1" smtClean="0"/>
              <a:t>їжа</a:t>
            </a:r>
            <a:r>
              <a:rPr lang="ru-RU" sz="1500" dirty="0" smtClean="0"/>
              <a:t>. Тому для </a:t>
            </a:r>
            <a:r>
              <a:rPr lang="ru-RU" sz="1500" dirty="0" err="1" smtClean="0"/>
              <a:t>української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кухні</a:t>
            </a:r>
            <a:r>
              <a:rPr lang="ru-RU" sz="1500" dirty="0" smtClean="0"/>
              <a:t> </a:t>
            </a:r>
            <a:r>
              <a:rPr lang="ru-RU" sz="1500" dirty="0" err="1" smtClean="0"/>
              <a:t>характерні</a:t>
            </a:r>
            <a:r>
              <a:rPr lang="ru-RU" sz="1500" dirty="0" smtClean="0"/>
              <a:t> страви </a:t>
            </a:r>
            <a:r>
              <a:rPr lang="ru-RU" sz="1500" dirty="0" err="1" smtClean="0"/>
              <a:t>багаті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на </a:t>
            </a:r>
            <a:r>
              <a:rPr lang="ru-RU" sz="1500" dirty="0" err="1" smtClean="0"/>
              <a:t>білки</a:t>
            </a:r>
            <a:r>
              <a:rPr lang="ru-RU" sz="1500" dirty="0" smtClean="0"/>
              <a:t>,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на</a:t>
            </a:r>
            <a:r>
              <a:rPr lang="ru-RU" sz="1500" dirty="0" smtClean="0"/>
              <a:t> </a:t>
            </a:r>
            <a:r>
              <a:rPr lang="ru-RU" sz="1500" dirty="0" err="1" smtClean="0"/>
              <a:t>жири</a:t>
            </a:r>
            <a:r>
              <a:rPr lang="ru-RU" sz="1500" dirty="0" smtClean="0"/>
              <a:t>,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на</a:t>
            </a:r>
            <a:r>
              <a:rPr lang="ru-RU" sz="1500" dirty="0" smtClean="0"/>
              <a:t> </a:t>
            </a:r>
            <a:r>
              <a:rPr lang="ru-RU" sz="1500" dirty="0" err="1" smtClean="0"/>
              <a:t>вуглеводи</a:t>
            </a:r>
            <a:r>
              <a:rPr lang="ru-RU" sz="1500" dirty="0" smtClean="0"/>
              <a:t>. </a:t>
            </a:r>
            <a:r>
              <a:rPr lang="ru-RU" sz="1500" dirty="0" err="1" smtClean="0"/>
              <a:t>Примхи</a:t>
            </a:r>
            <a:r>
              <a:rPr lang="ru-RU" sz="1500" dirty="0" smtClean="0"/>
              <a:t> ж </a:t>
            </a:r>
            <a:r>
              <a:rPr lang="ru-RU" sz="1500" dirty="0" err="1" smtClean="0"/>
              <a:t>національного</a:t>
            </a:r>
            <a:r>
              <a:rPr lang="ru-RU" sz="1500" dirty="0" smtClean="0"/>
              <a:t> характеру </a:t>
            </a:r>
            <a:r>
              <a:rPr lang="ru-RU" sz="1500" dirty="0" err="1" smtClean="0"/>
              <a:t>вимагали</a:t>
            </a:r>
            <a:r>
              <a:rPr lang="ru-RU" sz="1500" dirty="0" smtClean="0"/>
              <a:t>, </a:t>
            </a:r>
            <a:r>
              <a:rPr lang="ru-RU" sz="1500" dirty="0" err="1" smtClean="0"/>
              <a:t>аби</a:t>
            </a:r>
            <a:r>
              <a:rPr lang="ru-RU" sz="1500" dirty="0" smtClean="0"/>
              <a:t> </a:t>
            </a:r>
            <a:r>
              <a:rPr lang="ru-RU" sz="1500" dirty="0" err="1" smtClean="0"/>
              <a:t>ця</a:t>
            </a:r>
            <a:r>
              <a:rPr lang="ru-RU" sz="1500" dirty="0" smtClean="0"/>
              <a:t> </a:t>
            </a:r>
            <a:r>
              <a:rPr lang="ru-RU" sz="1500" dirty="0" err="1" smtClean="0"/>
              <a:t>їжа</a:t>
            </a:r>
            <a:r>
              <a:rPr lang="ru-RU" sz="1500" dirty="0" smtClean="0"/>
              <a:t> </a:t>
            </a:r>
            <a:r>
              <a:rPr lang="ru-RU" sz="1500" dirty="0" err="1" smtClean="0"/>
              <a:t>була</a:t>
            </a:r>
            <a:r>
              <a:rPr lang="ru-RU" sz="1500" dirty="0" smtClean="0"/>
              <a:t> смачною. </a:t>
            </a:r>
            <a:r>
              <a:rPr lang="ru-RU" sz="1500" dirty="0" err="1" smtClean="0"/>
              <a:t>Саме</a:t>
            </a:r>
            <a:r>
              <a:rPr lang="ru-RU" sz="1500" dirty="0" smtClean="0"/>
              <a:t> тому для </a:t>
            </a:r>
            <a:r>
              <a:rPr lang="ru-RU" sz="1500" dirty="0" err="1" smtClean="0"/>
              <a:t>більшості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страв</a:t>
            </a:r>
            <a:r>
              <a:rPr lang="ru-RU" sz="1500" dirty="0" smtClean="0"/>
              <a:t> </a:t>
            </a:r>
            <a:r>
              <a:rPr lang="ru-RU" sz="1500" dirty="0" err="1" smtClean="0"/>
              <a:t>характерний</a:t>
            </a:r>
            <a:r>
              <a:rPr lang="ru-RU" sz="1500" dirty="0" smtClean="0"/>
              <a:t> </a:t>
            </a:r>
            <a:r>
              <a:rPr lang="ru-RU" sz="1500" dirty="0" err="1" smtClean="0"/>
              <a:t>складний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набір</a:t>
            </a:r>
            <a:r>
              <a:rPr lang="ru-RU" sz="1500" dirty="0" smtClean="0"/>
              <a:t> </a:t>
            </a:r>
            <a:r>
              <a:rPr lang="ru-RU" sz="1500" dirty="0" err="1" smtClean="0"/>
              <a:t>компонентів</a:t>
            </a:r>
            <a:r>
              <a:rPr lang="ru-RU" sz="1500" dirty="0" smtClean="0"/>
              <a:t> (так, у </a:t>
            </a:r>
            <a:r>
              <a:rPr lang="ru-RU" sz="1500" dirty="0" err="1" smtClean="0"/>
              <a:t>борщі</a:t>
            </a:r>
            <a:r>
              <a:rPr lang="ru-RU" sz="1500" dirty="0" smtClean="0"/>
              <a:t> </a:t>
            </a:r>
            <a:r>
              <a:rPr lang="ru-RU" sz="1500" dirty="0" err="1" smtClean="0"/>
              <a:t>їх</a:t>
            </a:r>
            <a:r>
              <a:rPr lang="ru-RU" sz="1500" dirty="0" smtClean="0"/>
              <a:t> </a:t>
            </a:r>
            <a:r>
              <a:rPr lang="ru-RU" sz="1500" dirty="0" err="1" smtClean="0"/>
              <a:t>нараховується</a:t>
            </a:r>
            <a:r>
              <a:rPr lang="ru-RU" sz="1500" dirty="0" smtClean="0"/>
              <a:t> до 20), а </a:t>
            </a:r>
            <a:r>
              <a:rPr lang="ru-RU" sz="1500" dirty="0" err="1" smtClean="0"/>
              <a:t>також</a:t>
            </a:r>
            <a:r>
              <a:rPr lang="ru-RU" sz="1500" dirty="0" smtClean="0"/>
              <a:t> </a:t>
            </a:r>
            <a:r>
              <a:rPr lang="ru-RU" sz="1500" dirty="0" err="1" smtClean="0"/>
              <a:t>комбінування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декількох</a:t>
            </a:r>
            <a:r>
              <a:rPr lang="ru-RU" sz="1500" dirty="0" smtClean="0"/>
              <a:t> </a:t>
            </a:r>
            <a:r>
              <a:rPr lang="ru-RU" sz="1500" dirty="0" err="1" smtClean="0"/>
              <a:t>способів</a:t>
            </a:r>
            <a:r>
              <a:rPr lang="ru-RU" sz="1500" dirty="0" smtClean="0"/>
              <a:t> </a:t>
            </a:r>
            <a:r>
              <a:rPr lang="ru-RU" sz="1500" dirty="0" err="1" smtClean="0"/>
              <a:t>теплової</a:t>
            </a:r>
            <a:r>
              <a:rPr lang="ru-RU" sz="1500" dirty="0" smtClean="0"/>
              <a:t> </a:t>
            </a:r>
            <a:r>
              <a:rPr lang="ru-RU" sz="1500" dirty="0" err="1" smtClean="0"/>
              <a:t>обробки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продуктів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В </a:t>
            </a:r>
            <a:r>
              <a:rPr lang="en-US" sz="1500" dirty="0" smtClean="0"/>
              <a:t>XVIII </a:t>
            </a:r>
            <a:r>
              <a:rPr lang="ru-RU" sz="1500" dirty="0" err="1" smtClean="0"/>
              <a:t>столітті</a:t>
            </a:r>
            <a:r>
              <a:rPr lang="ru-RU" sz="1500" dirty="0" smtClean="0"/>
              <a:t> в </a:t>
            </a:r>
            <a:r>
              <a:rPr lang="ru-RU" sz="1500" dirty="0" err="1" smtClean="0"/>
              <a:t>Україні</a:t>
            </a:r>
            <a:r>
              <a:rPr lang="ru-RU" sz="1500" dirty="0" smtClean="0"/>
              <a:t> </a:t>
            </a:r>
            <a:r>
              <a:rPr lang="ru-RU" sz="1500" dirty="0" err="1" smtClean="0"/>
              <a:t>дуже</a:t>
            </a:r>
            <a:r>
              <a:rPr lang="ru-RU" sz="1500" dirty="0" smtClean="0"/>
              <a:t> широко </a:t>
            </a:r>
            <a:r>
              <a:rPr lang="ru-RU" sz="1500" dirty="0" err="1" smtClean="0"/>
              <a:t>поширюється</a:t>
            </a:r>
            <a:r>
              <a:rPr lang="ru-RU" sz="1500" dirty="0" smtClean="0"/>
              <a:t> </a:t>
            </a:r>
            <a:r>
              <a:rPr lang="ru-RU" sz="1500" dirty="0" err="1" smtClean="0"/>
              <a:t>картопля</a:t>
            </a:r>
            <a:r>
              <a:rPr lang="ru-RU" sz="1500" dirty="0" smtClean="0"/>
              <a:t>, </a:t>
            </a:r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 smtClean="0"/>
              <a:t>використовується</a:t>
            </a:r>
            <a:r>
              <a:rPr lang="ru-RU" sz="1500" dirty="0" smtClean="0"/>
              <a:t> для </a:t>
            </a:r>
            <a:r>
              <a:rPr lang="ru-RU" sz="1500" dirty="0" err="1" smtClean="0"/>
              <a:t>приготування</a:t>
            </a:r>
            <a:r>
              <a:rPr lang="ru-RU" sz="1500" dirty="0" smtClean="0"/>
              <a:t> перших та других </a:t>
            </a:r>
            <a:r>
              <a:rPr lang="ru-RU" sz="1500" dirty="0" err="1" smtClean="0"/>
              <a:t>страв</a:t>
            </a:r>
            <a:r>
              <a:rPr lang="ru-RU" sz="1500" dirty="0" smtClean="0"/>
              <a:t> </a:t>
            </a:r>
            <a:r>
              <a:rPr lang="ru-RU" sz="1500" dirty="0" err="1" smtClean="0"/>
              <a:t>й</a:t>
            </a:r>
            <a:r>
              <a:rPr lang="ru-RU" sz="1500" dirty="0" smtClean="0"/>
              <a:t> </a:t>
            </a:r>
            <a:r>
              <a:rPr lang="ru-RU" sz="1500" dirty="0" err="1" smtClean="0"/>
              <a:t>гарнірів</a:t>
            </a:r>
            <a:r>
              <a:rPr lang="ru-RU" sz="1500" dirty="0" smtClean="0"/>
              <a:t> до </a:t>
            </a:r>
            <a:r>
              <a:rPr lang="ru-RU" sz="1500" dirty="0" err="1" smtClean="0"/>
              <a:t>рибних</a:t>
            </a:r>
            <a:r>
              <a:rPr lang="ru-RU" sz="1500" dirty="0" smtClean="0"/>
              <a:t> та </a:t>
            </a:r>
            <a:r>
              <a:rPr lang="ru-RU" sz="1500" dirty="0" err="1" smtClean="0"/>
              <a:t>м'ясних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страв</a:t>
            </a:r>
            <a:r>
              <a:rPr lang="ru-RU" sz="1500" dirty="0" smtClean="0"/>
              <a:t>. Цей </a:t>
            </a:r>
            <a:r>
              <a:rPr lang="ru-RU" sz="1500" dirty="0" err="1" smtClean="0"/>
              <a:t>овоч</a:t>
            </a:r>
            <a:r>
              <a:rPr lang="ru-RU" sz="1500" dirty="0" smtClean="0"/>
              <a:t> став в </a:t>
            </a:r>
            <a:r>
              <a:rPr lang="ru-RU" sz="1500" dirty="0" err="1" smtClean="0"/>
              <a:t>Україні</a:t>
            </a:r>
            <a:r>
              <a:rPr lang="ru-RU" sz="1500" dirty="0" smtClean="0"/>
              <a:t> «другим </a:t>
            </a:r>
            <a:r>
              <a:rPr lang="ru-RU" sz="1500" dirty="0" err="1" smtClean="0"/>
              <a:t>хлібом</a:t>
            </a:r>
            <a:r>
              <a:rPr lang="ru-RU" sz="1500" dirty="0" smtClean="0"/>
              <a:t>»</a:t>
            </a:r>
            <a:r>
              <a:rPr lang="ru-RU" sz="1500" baseline="300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знайшов</a:t>
            </a:r>
            <a:r>
              <a:rPr lang="ru-RU" sz="1500" dirty="0" smtClean="0"/>
              <a:t> </a:t>
            </a:r>
            <a:r>
              <a:rPr lang="ru-RU" sz="1500" dirty="0" err="1" smtClean="0"/>
              <a:t>широке</a:t>
            </a:r>
            <a:r>
              <a:rPr lang="ru-RU" sz="1500" dirty="0" smtClean="0"/>
              <a:t> </a:t>
            </a:r>
            <a:r>
              <a:rPr lang="ru-RU" sz="1500" dirty="0" err="1" smtClean="0"/>
              <a:t>застосування</a:t>
            </a:r>
            <a:r>
              <a:rPr lang="ru-RU" sz="1500" dirty="0" smtClean="0"/>
              <a:t> — практично </a:t>
            </a:r>
            <a:r>
              <a:rPr lang="ru-RU" sz="1500" dirty="0" err="1" smtClean="0"/>
              <a:t>всі</a:t>
            </a:r>
            <a:r>
              <a:rPr lang="ru-RU" sz="1500" dirty="0" smtClean="0"/>
              <a:t> </a:t>
            </a:r>
            <a:r>
              <a:rPr lang="ru-RU" sz="1500" dirty="0" err="1" smtClean="0"/>
              <a:t>перші</a:t>
            </a:r>
            <a:r>
              <a:rPr lang="ru-RU" sz="1500" dirty="0" smtClean="0"/>
              <a:t> страви </a:t>
            </a:r>
            <a:r>
              <a:rPr lang="ru-RU" sz="1500" dirty="0" err="1" smtClean="0"/>
              <a:t>починають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готуватися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картоплею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Кожному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етнографічних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районів</a:t>
            </a:r>
            <a:r>
              <a:rPr lang="ru-RU" sz="1500" dirty="0" smtClean="0"/>
              <a:t> </a:t>
            </a:r>
            <a:r>
              <a:rPr lang="ru-RU" sz="1500" dirty="0" err="1" smtClean="0"/>
              <a:t>України</a:t>
            </a:r>
            <a:r>
              <a:rPr lang="ru-RU" sz="1500" dirty="0" smtClean="0"/>
              <a:t> </a:t>
            </a:r>
            <a:r>
              <a:rPr lang="ru-RU" sz="1500" dirty="0" err="1" smtClean="0"/>
              <a:t>властиві</a:t>
            </a:r>
            <a:r>
              <a:rPr lang="ru-RU" sz="1500" dirty="0" smtClean="0"/>
              <a:t> </a:t>
            </a:r>
            <a:r>
              <a:rPr lang="ru-RU" sz="1500" dirty="0" err="1" smtClean="0"/>
              <a:t>свої</a:t>
            </a:r>
            <a:r>
              <a:rPr lang="ru-RU" sz="1500" dirty="0" smtClean="0"/>
              <a:t> </a:t>
            </a:r>
            <a:r>
              <a:rPr lang="ru-RU" sz="1500" dirty="0" err="1" smtClean="0"/>
              <a:t>особливості</a:t>
            </a:r>
            <a:r>
              <a:rPr lang="ru-RU" sz="1500" dirty="0" smtClean="0"/>
              <a:t> </a:t>
            </a:r>
            <a:r>
              <a:rPr lang="ru-RU" sz="1500" dirty="0" err="1" smtClean="0"/>
              <a:t>кухні</a:t>
            </a:r>
            <a:r>
              <a:rPr lang="ru-RU" sz="1500" dirty="0" smtClean="0"/>
              <a:t>, </a:t>
            </a:r>
            <a:r>
              <a:rPr lang="ru-RU" sz="1500" dirty="0" err="1" smtClean="0"/>
              <a:t>зумовлені</a:t>
            </a:r>
            <a:r>
              <a:rPr lang="ru-RU" sz="1500" dirty="0" smtClean="0"/>
              <a:t> </a:t>
            </a:r>
            <a:r>
              <a:rPr lang="ru-RU" sz="1500" dirty="0" err="1" smtClean="0"/>
              <a:t>історичними</a:t>
            </a:r>
            <a:r>
              <a:rPr lang="ru-RU" sz="1500" dirty="0" smtClean="0"/>
              <a:t> </a:t>
            </a:r>
            <a:r>
              <a:rPr lang="ru-RU" sz="1500" dirty="0" err="1" smtClean="0"/>
              <a:t>особливостями</a:t>
            </a:r>
            <a:r>
              <a:rPr lang="ru-RU" sz="1500" dirty="0" smtClean="0"/>
              <a:t> та </a:t>
            </a:r>
            <a:r>
              <a:rPr lang="ru-RU" sz="1500" dirty="0" err="1" smtClean="0"/>
              <a:t>традиціями</a:t>
            </a:r>
            <a:r>
              <a:rPr lang="ru-RU" sz="1500" dirty="0" smtClean="0"/>
              <a:t>.</a:t>
            </a:r>
          </a:p>
          <a:p>
            <a:r>
              <a:rPr lang="ru-RU" sz="1500" dirty="0" err="1" smtClean="0"/>
              <a:t>Багато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страв</a:t>
            </a:r>
            <a:r>
              <a:rPr lang="ru-RU" sz="1500" dirty="0" smtClean="0"/>
              <a:t> </a:t>
            </a:r>
            <a:r>
              <a:rPr lang="ru-RU" sz="1500" dirty="0" err="1" smtClean="0"/>
              <a:t>української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кухні</a:t>
            </a:r>
            <a:r>
              <a:rPr lang="ru-RU" sz="1500" dirty="0" smtClean="0"/>
              <a:t> — </a:t>
            </a:r>
            <a:r>
              <a:rPr lang="ru-RU" sz="1500" dirty="0" err="1" smtClean="0"/>
              <a:t>борщі</a:t>
            </a:r>
            <a:r>
              <a:rPr lang="ru-RU" sz="1500" dirty="0" smtClean="0"/>
              <a:t>, вареники, </a:t>
            </a:r>
            <a:r>
              <a:rPr lang="ru-RU" sz="1500" dirty="0" err="1" smtClean="0"/>
              <a:t>сирники</a:t>
            </a:r>
            <a:r>
              <a:rPr lang="ru-RU" sz="1500" dirty="0" smtClean="0"/>
              <a:t>, </a:t>
            </a:r>
            <a:r>
              <a:rPr lang="ru-RU" sz="1500" dirty="0" err="1" smtClean="0"/>
              <a:t>м'ясо</a:t>
            </a:r>
            <a:r>
              <a:rPr lang="ru-RU" sz="1500" dirty="0" smtClean="0"/>
              <a:t> </a:t>
            </a:r>
            <a:r>
              <a:rPr lang="ru-RU" sz="1500" dirty="0" err="1" smtClean="0"/>
              <a:t>шпиговане</a:t>
            </a:r>
            <a:r>
              <a:rPr lang="ru-RU" sz="1500" dirty="0" smtClean="0"/>
              <a:t> салом, фарширована </a:t>
            </a:r>
            <a:r>
              <a:rPr lang="ru-RU" sz="1500" dirty="0" err="1" smtClean="0"/>
              <a:t>риба</a:t>
            </a:r>
            <a:r>
              <a:rPr lang="ru-RU" sz="1500" dirty="0" smtClean="0"/>
              <a:t> та </a:t>
            </a:r>
            <a:r>
              <a:rPr lang="ru-RU" sz="1500" dirty="0" err="1" smtClean="0"/>
              <a:t>ін</a:t>
            </a:r>
            <a:r>
              <a:rPr lang="ru-RU" sz="1500" dirty="0" smtClean="0"/>
              <a:t>. — </a:t>
            </a:r>
            <a:r>
              <a:rPr lang="ru-RU" sz="1500" dirty="0" err="1" smtClean="0"/>
              <a:t>дістали</a:t>
            </a:r>
            <a:r>
              <a:rPr lang="ru-RU" sz="1500" dirty="0" smtClean="0"/>
              <a:t> </a:t>
            </a:r>
            <a:r>
              <a:rPr lang="ru-RU" sz="1500" dirty="0" err="1" smtClean="0"/>
              <a:t>загальне</a:t>
            </a:r>
            <a:r>
              <a:rPr lang="ru-RU" sz="1500" dirty="0" smtClean="0"/>
              <a:t> </a:t>
            </a:r>
            <a:r>
              <a:rPr lang="ru-RU" sz="1500" dirty="0" err="1" smtClean="0"/>
              <a:t>визнання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російського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населення</a:t>
            </a:r>
            <a:r>
              <a:rPr lang="ru-RU" sz="1500" dirty="0" smtClean="0"/>
              <a:t>.</a:t>
            </a:r>
            <a:r>
              <a:rPr lang="ru-RU" sz="1500" dirty="0" smtClean="0"/>
              <a:t> Страви </a:t>
            </a:r>
            <a:r>
              <a:rPr lang="ru-RU" sz="1500" dirty="0" err="1" smtClean="0"/>
              <a:t>української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кухні</a:t>
            </a:r>
            <a:r>
              <a:rPr lang="ru-RU" sz="1500" dirty="0" smtClean="0"/>
              <a:t>, особливо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картоплі</a:t>
            </a:r>
            <a:r>
              <a:rPr lang="ru-RU" sz="1500" dirty="0" smtClean="0"/>
              <a:t>, </a:t>
            </a:r>
            <a:r>
              <a:rPr lang="ru-RU" sz="1500" dirty="0" err="1" smtClean="0"/>
              <a:t>мають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багато</a:t>
            </a:r>
            <a:r>
              <a:rPr lang="ru-RU" sz="1500" dirty="0" smtClean="0"/>
              <a:t> </a:t>
            </a:r>
            <a:r>
              <a:rPr lang="ru-RU" sz="1500" dirty="0" err="1" smtClean="0"/>
              <a:t>спільного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також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стравами</a:t>
            </a:r>
            <a:r>
              <a:rPr lang="ru-RU" sz="1500" dirty="0" smtClean="0"/>
              <a:t> </a:t>
            </a:r>
            <a:r>
              <a:rPr lang="ru-RU" sz="1500" dirty="0" err="1" smtClean="0"/>
              <a:t>білоруської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кухні</a:t>
            </a:r>
            <a:r>
              <a:rPr lang="ru-RU" sz="1500" dirty="0" smtClean="0"/>
              <a:t>.</a:t>
            </a:r>
            <a:endParaRPr lang="ru-RU" sz="1500" dirty="0" smtClean="0"/>
          </a:p>
          <a:p>
            <a:r>
              <a:rPr lang="ru-RU" sz="1500" dirty="0" err="1" smtClean="0"/>
              <a:t>Чимало</a:t>
            </a:r>
            <a:r>
              <a:rPr lang="ru-RU" sz="1500" dirty="0" smtClean="0"/>
              <a:t> </a:t>
            </a:r>
            <a:r>
              <a:rPr lang="ru-RU" sz="1500" dirty="0" err="1" smtClean="0"/>
              <a:t>українських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страв</a:t>
            </a:r>
            <a:r>
              <a:rPr lang="ru-RU" sz="1500" dirty="0" smtClean="0"/>
              <a:t> за </a:t>
            </a:r>
            <a:r>
              <a:rPr lang="ru-RU" sz="1500" dirty="0" err="1" smtClean="0"/>
              <a:t>назвами</a:t>
            </a:r>
            <a:r>
              <a:rPr lang="ru-RU" sz="1500" dirty="0" smtClean="0"/>
              <a:t> </a:t>
            </a:r>
            <a:r>
              <a:rPr lang="ru-RU" sz="1500" dirty="0" err="1" smtClean="0"/>
              <a:t>й</a:t>
            </a:r>
            <a:r>
              <a:rPr lang="ru-RU" sz="1500" dirty="0" smtClean="0"/>
              <a:t> складом </a:t>
            </a:r>
            <a:r>
              <a:rPr lang="ru-RU" sz="1500" dirty="0" err="1" smtClean="0"/>
              <a:t>мають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багато</a:t>
            </a:r>
            <a:r>
              <a:rPr lang="ru-RU" sz="1500" dirty="0" smtClean="0"/>
              <a:t> </a:t>
            </a:r>
            <a:r>
              <a:rPr lang="ru-RU" sz="1500" dirty="0" err="1" smtClean="0"/>
              <a:t>спільного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із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стравами</a:t>
            </a:r>
            <a:r>
              <a:rPr lang="ru-RU" sz="1500" dirty="0" smtClean="0"/>
              <a:t> </a:t>
            </a:r>
            <a:r>
              <a:rPr lang="ru-RU" sz="1500" dirty="0" err="1" smtClean="0"/>
              <a:t>західних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слов'ян</a:t>
            </a:r>
            <a:r>
              <a:rPr lang="ru-RU" sz="1500" dirty="0" smtClean="0"/>
              <a:t>.</a:t>
            </a:r>
            <a:endParaRPr lang="ru-RU" sz="1500" dirty="0" smtClean="0"/>
          </a:p>
        </p:txBody>
      </p:sp>
      <p:pic>
        <p:nvPicPr>
          <p:cNvPr id="3074" name="Picture 2" descr="C:\Documents and Settings\User\Мои документы\Downloads\eda6_1288686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3171" y="0"/>
            <a:ext cx="3230828" cy="2143116"/>
          </a:xfrm>
          <a:prstGeom prst="rect">
            <a:avLst/>
          </a:prstGeom>
          <a:noFill/>
        </p:spPr>
      </p:pic>
      <p:pic>
        <p:nvPicPr>
          <p:cNvPr id="3075" name="Picture 3" descr="C:\Documents and Settings\User\Мои документы\Downloads\697204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8262" y="2143116"/>
            <a:ext cx="3265737" cy="2286016"/>
          </a:xfrm>
          <a:prstGeom prst="rect">
            <a:avLst/>
          </a:prstGeom>
          <a:noFill/>
        </p:spPr>
      </p:pic>
      <p:pic>
        <p:nvPicPr>
          <p:cNvPr id="3076" name="Picture 4" descr="C:\Documents and Settings\User\Мои документы\Downloads\5b745f9c4a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393412"/>
            <a:ext cx="3286116" cy="246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607223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7000892" cy="557214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Значне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борошняних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кислого </a:t>
            </a:r>
            <a:r>
              <a:rPr lang="ru-RU" dirty="0" err="1" smtClean="0"/>
              <a:t>житнього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пшеничного </a:t>
            </a:r>
            <a:r>
              <a:rPr lang="ru-RU" dirty="0" err="1" smtClean="0"/>
              <a:t>борошна</a:t>
            </a:r>
            <a:r>
              <a:rPr lang="ru-RU" dirty="0" smtClean="0"/>
              <a:t>, </a:t>
            </a:r>
            <a:r>
              <a:rPr lang="ru-RU" dirty="0" err="1" smtClean="0"/>
              <a:t>пирогів</a:t>
            </a:r>
            <a:r>
              <a:rPr lang="ru-RU" dirty="0" smtClean="0"/>
              <a:t>, </a:t>
            </a:r>
            <a:r>
              <a:rPr lang="ru-RU" dirty="0" err="1" smtClean="0"/>
              <a:t>короваїв</a:t>
            </a:r>
            <a:r>
              <a:rPr lang="ru-RU" dirty="0" smtClean="0"/>
              <a:t>, </a:t>
            </a:r>
            <a:r>
              <a:rPr lang="ru-RU" dirty="0" err="1" smtClean="0"/>
              <a:t>калачів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прісного</a:t>
            </a:r>
            <a:r>
              <a:rPr lang="ru-RU" dirty="0" smtClean="0"/>
              <a:t> </a:t>
            </a:r>
            <a:r>
              <a:rPr lang="ru-RU" dirty="0" err="1" smtClean="0"/>
              <a:t>тіста</a:t>
            </a:r>
            <a:r>
              <a:rPr lang="ru-RU" dirty="0" smtClean="0"/>
              <a:t>: </a:t>
            </a:r>
            <a:r>
              <a:rPr lang="ru-RU" dirty="0" err="1" smtClean="0"/>
              <a:t>вареників</a:t>
            </a:r>
            <a:r>
              <a:rPr lang="ru-RU" dirty="0" smtClean="0"/>
              <a:t>, </a:t>
            </a:r>
            <a:r>
              <a:rPr lang="ru-RU" dirty="0" err="1" smtClean="0"/>
              <a:t>галушок</a:t>
            </a:r>
            <a:r>
              <a:rPr lang="ru-RU" dirty="0" smtClean="0"/>
              <a:t>, </a:t>
            </a:r>
            <a:r>
              <a:rPr lang="ru-RU" dirty="0" err="1" smtClean="0"/>
              <a:t>млинців</a:t>
            </a:r>
            <a:r>
              <a:rPr lang="ru-RU" dirty="0" smtClean="0"/>
              <a:t>, </a:t>
            </a:r>
            <a:r>
              <a:rPr lang="ru-RU" dirty="0" err="1" smtClean="0"/>
              <a:t>киселів</a:t>
            </a:r>
            <a:r>
              <a:rPr lang="ru-RU" dirty="0" smtClean="0"/>
              <a:t>, каш,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хліба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маком </a:t>
            </a:r>
            <a:r>
              <a:rPr lang="ru-RU" dirty="0" err="1" smtClean="0"/>
              <a:t>і</a:t>
            </a:r>
            <a:r>
              <a:rPr lang="ru-RU" dirty="0" smtClean="0"/>
              <a:t> медом, </a:t>
            </a:r>
            <a:r>
              <a:rPr lang="ru-RU" dirty="0" err="1" smtClean="0"/>
              <a:t>куті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переважання</a:t>
            </a:r>
            <a:r>
              <a:rPr lang="ru-RU" dirty="0" smtClean="0"/>
              <a:t> </a:t>
            </a:r>
            <a:r>
              <a:rPr lang="ru-RU" dirty="0" err="1" smtClean="0"/>
              <a:t>варіння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тушкування</a:t>
            </a:r>
            <a:r>
              <a:rPr lang="ru-RU" dirty="0" smtClean="0"/>
              <a:t> над </a:t>
            </a:r>
            <a:r>
              <a:rPr lang="ru-RU" dirty="0" err="1" smtClean="0"/>
              <a:t>смаженням</a:t>
            </a:r>
            <a:r>
              <a:rPr lang="ru-RU" dirty="0" smtClean="0"/>
              <a:t>, </a:t>
            </a:r>
            <a:r>
              <a:rPr lang="ru-RU" dirty="0" err="1" smtClean="0"/>
              <a:t>соління</a:t>
            </a:r>
            <a:r>
              <a:rPr lang="ru-RU" dirty="0" smtClean="0"/>
              <a:t> — </a:t>
            </a:r>
            <a:r>
              <a:rPr lang="ru-RU" dirty="0" err="1" smtClean="0"/>
              <a:t>над</a:t>
            </a:r>
            <a:r>
              <a:rPr lang="ru-RU" dirty="0" smtClean="0"/>
              <a:t> </a:t>
            </a:r>
            <a:r>
              <a:rPr lang="ru-RU" dirty="0" err="1" smtClean="0"/>
              <a:t>коптінням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Складна </a:t>
            </a:r>
            <a:r>
              <a:rPr lang="ru-RU" dirty="0" err="1" smtClean="0"/>
              <a:t>теплова</a:t>
            </a:r>
            <a:r>
              <a:rPr lang="ru-RU" dirty="0" smtClean="0"/>
              <a:t> </a:t>
            </a:r>
            <a:r>
              <a:rPr lang="ru-RU" dirty="0" err="1" smtClean="0"/>
              <a:t>обробка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для </a:t>
            </a:r>
            <a:r>
              <a:rPr lang="ru-RU" dirty="0" err="1" smtClean="0"/>
              <a:t>приготування</a:t>
            </a:r>
            <a:r>
              <a:rPr lang="ru-RU" dirty="0" smtClean="0"/>
              <a:t> других </a:t>
            </a:r>
            <a:r>
              <a:rPr lang="ru-RU" dirty="0" err="1" smtClean="0"/>
              <a:t>страв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Особливими</a:t>
            </a:r>
            <a:r>
              <a:rPr lang="ru-RU" dirty="0" smtClean="0"/>
              <a:t> </a:t>
            </a:r>
            <a:r>
              <a:rPr lang="ru-RU" dirty="0" err="1" smtClean="0"/>
              <a:t>безалкогольними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алкогольними</a:t>
            </a:r>
            <a:r>
              <a:rPr lang="ru-RU" dirty="0" smtClean="0"/>
              <a:t> напоями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меди, </a:t>
            </a:r>
            <a:r>
              <a:rPr lang="ru-RU" dirty="0" err="1" smtClean="0"/>
              <a:t>кваси</a:t>
            </a:r>
            <a:r>
              <a:rPr lang="ru-RU" dirty="0" smtClean="0"/>
              <a:t>, </a:t>
            </a:r>
            <a:r>
              <a:rPr lang="ru-RU" dirty="0" err="1" smtClean="0"/>
              <a:t>збитні</a:t>
            </a:r>
            <a:r>
              <a:rPr lang="ru-RU" dirty="0" smtClean="0"/>
              <a:t>, </a:t>
            </a:r>
            <a:r>
              <a:rPr lang="ru-RU" dirty="0" err="1" smtClean="0"/>
              <a:t>узвари</a:t>
            </a:r>
            <a:r>
              <a:rPr lang="ru-RU" dirty="0" smtClean="0"/>
              <a:t>. </a:t>
            </a:r>
            <a:r>
              <a:rPr lang="ru-RU" dirty="0" err="1" smtClean="0"/>
              <a:t>Горілка</a:t>
            </a:r>
            <a:r>
              <a:rPr lang="ru-RU" dirty="0" smtClean="0"/>
              <a:t> </a:t>
            </a:r>
            <a:r>
              <a:rPr lang="ru-RU" dirty="0" err="1" smtClean="0"/>
              <a:t>з'явилася</a:t>
            </a:r>
            <a:r>
              <a:rPr lang="ru-RU" dirty="0" smtClean="0"/>
              <a:t> у </a:t>
            </a:r>
            <a:r>
              <a:rPr lang="en-US" dirty="0" smtClean="0"/>
              <a:t>XV </a:t>
            </a:r>
            <a:r>
              <a:rPr lang="ru-RU" dirty="0" smtClean="0"/>
              <a:t>ст.</a:t>
            </a:r>
          </a:p>
          <a:p>
            <a:r>
              <a:rPr lang="ru-RU" dirty="0" err="1" smtClean="0"/>
              <a:t>Нарізне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овочів</a:t>
            </a:r>
            <a:r>
              <a:rPr lang="ru-RU" dirty="0" smtClean="0"/>
              <a:t>, а не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подрібнених</a:t>
            </a:r>
            <a:r>
              <a:rPr lang="ru-RU" dirty="0" smtClean="0"/>
              <a:t> </a:t>
            </a:r>
            <a:r>
              <a:rPr lang="ru-RU" dirty="0" err="1" smtClean="0"/>
              <a:t>сумішей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 </a:t>
            </a:r>
            <a:r>
              <a:rPr lang="ru-RU" dirty="0" err="1" smtClean="0"/>
              <a:t>салатів</a:t>
            </a:r>
            <a:r>
              <a:rPr lang="ru-RU" dirty="0" smtClean="0"/>
              <a:t>, </a:t>
            </a:r>
            <a:r>
              <a:rPr lang="ru-RU" dirty="0" err="1" smtClean="0"/>
              <a:t>вінегретів</a:t>
            </a:r>
            <a:r>
              <a:rPr lang="ru-RU" dirty="0" smtClean="0"/>
              <a:t>. </a:t>
            </a:r>
            <a:r>
              <a:rPr lang="ru-RU" dirty="0" err="1" smtClean="0"/>
              <a:t>Салати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вінегрети</a:t>
            </a:r>
            <a:r>
              <a:rPr lang="ru-RU" dirty="0" smtClean="0"/>
              <a:t> — </a:t>
            </a:r>
            <a:r>
              <a:rPr lang="ru-RU" dirty="0" err="1" smtClean="0"/>
              <a:t>пізнє</a:t>
            </a:r>
            <a:r>
              <a:rPr lang="ru-RU" dirty="0" smtClean="0"/>
              <a:t> </a:t>
            </a:r>
            <a:r>
              <a:rPr lang="ru-RU" dirty="0" err="1" smtClean="0"/>
              <a:t>запозичення</a:t>
            </a:r>
            <a:r>
              <a:rPr lang="ru-RU" dirty="0" smtClean="0"/>
              <a:t> в </a:t>
            </a:r>
            <a:r>
              <a:rPr lang="en-US" dirty="0" smtClean="0"/>
              <a:t>XIX </a:t>
            </a:r>
            <a:r>
              <a:rPr lang="ru-RU" dirty="0" smtClean="0"/>
              <a:t>ст.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Смакова</a:t>
            </a:r>
            <a:r>
              <a:rPr lang="ru-RU" dirty="0" smtClean="0"/>
              <a:t>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</a:t>
            </a:r>
            <a:r>
              <a:rPr lang="ru-RU" dirty="0" err="1" smtClean="0"/>
              <a:t>поєднанням</a:t>
            </a:r>
            <a:r>
              <a:rPr lang="ru-RU" dirty="0" smtClean="0"/>
              <a:t> </a:t>
            </a:r>
            <a:r>
              <a:rPr lang="ru-RU" dirty="0" err="1" smtClean="0"/>
              <a:t>теплової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,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жирів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вживанням</a:t>
            </a:r>
            <a:r>
              <a:rPr lang="ru-RU" dirty="0" smtClean="0"/>
              <a:t> </a:t>
            </a:r>
            <a:r>
              <a:rPr lang="ru-RU" dirty="0" err="1" smtClean="0"/>
              <a:t>місцевих</a:t>
            </a:r>
            <a:r>
              <a:rPr lang="ru-RU" dirty="0" smtClean="0"/>
              <a:t> </a:t>
            </a:r>
            <a:r>
              <a:rPr lang="ru-RU" dirty="0" err="1" smtClean="0"/>
              <a:t>прянощів</a:t>
            </a:r>
            <a:r>
              <a:rPr lang="ru-RU" dirty="0" smtClean="0"/>
              <a:t>, таких як цибуля, </a:t>
            </a:r>
            <a:r>
              <a:rPr lang="ru-RU" dirty="0" err="1" smtClean="0"/>
              <a:t>часник</a:t>
            </a:r>
            <a:r>
              <a:rPr lang="ru-RU" dirty="0" smtClean="0"/>
              <a:t>, </a:t>
            </a:r>
            <a:r>
              <a:rPr lang="ru-RU" dirty="0" err="1" smtClean="0"/>
              <a:t>хрін</a:t>
            </a:r>
            <a:r>
              <a:rPr lang="ru-RU" dirty="0" smtClean="0"/>
              <a:t>, </a:t>
            </a:r>
            <a:r>
              <a:rPr lang="ru-RU" dirty="0" err="1" smtClean="0"/>
              <a:t>кріп</a:t>
            </a:r>
            <a:r>
              <a:rPr lang="ru-RU" dirty="0" smtClean="0"/>
              <a:t>, петрушка та </a:t>
            </a:r>
            <a:r>
              <a:rPr lang="ru-RU" dirty="0" err="1" smtClean="0"/>
              <a:t>інші</a:t>
            </a:r>
            <a:r>
              <a:rPr lang="ru-RU" dirty="0" smtClean="0"/>
              <a:t>. </a:t>
            </a:r>
            <a:r>
              <a:rPr lang="ru-RU" dirty="0" err="1" smtClean="0"/>
              <a:t>Перець</a:t>
            </a:r>
            <a:r>
              <a:rPr lang="ru-RU" dirty="0" smtClean="0"/>
              <a:t>, кардамон, гвоздика, </a:t>
            </a:r>
            <a:r>
              <a:rPr lang="ru-RU" dirty="0" err="1" smtClean="0"/>
              <a:t>кориця</a:t>
            </a:r>
            <a:r>
              <a:rPr lang="ru-RU" dirty="0" smtClean="0"/>
              <a:t> — </a:t>
            </a:r>
            <a:r>
              <a:rPr lang="ru-RU" dirty="0" err="1" smtClean="0"/>
              <a:t>пізні</a:t>
            </a:r>
            <a:r>
              <a:rPr lang="ru-RU" dirty="0" smtClean="0"/>
              <a:t> </a:t>
            </a:r>
            <a:r>
              <a:rPr lang="ru-RU" dirty="0" err="1" smtClean="0"/>
              <a:t>запозичення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en-US" dirty="0" smtClean="0"/>
              <a:t>XVI–XVII </a:t>
            </a:r>
            <a:r>
              <a:rPr lang="ru-RU" dirty="0" smtClean="0"/>
              <a:t>ст.</a:t>
            </a:r>
          </a:p>
          <a:p>
            <a:r>
              <a:rPr lang="ru-RU" dirty="0" err="1" smtClean="0"/>
              <a:t>Щоденне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рідких</a:t>
            </a:r>
            <a:r>
              <a:rPr lang="ru-RU" dirty="0" smtClean="0"/>
              <a:t> </a:t>
            </a:r>
            <a:r>
              <a:rPr lang="ru-RU" dirty="0" err="1" smtClean="0"/>
              <a:t>гарячих</a:t>
            </a:r>
            <a:r>
              <a:rPr lang="ru-RU" dirty="0" smtClean="0"/>
              <a:t> перших </a:t>
            </a:r>
            <a:r>
              <a:rPr lang="ru-RU" dirty="0" err="1" smtClean="0"/>
              <a:t>страв</a:t>
            </a:r>
            <a:r>
              <a:rPr lang="ru-RU" dirty="0" smtClean="0"/>
              <a:t>: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вариво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зіллям</a:t>
            </a:r>
            <a:r>
              <a:rPr lang="ru-RU" dirty="0" smtClean="0"/>
              <a:t>,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борщі</a:t>
            </a:r>
            <a:r>
              <a:rPr lang="ru-RU" dirty="0" smtClean="0"/>
              <a:t>, </a:t>
            </a:r>
            <a:r>
              <a:rPr lang="ru-RU" dirty="0" err="1" smtClean="0"/>
              <a:t>супи</a:t>
            </a:r>
            <a:r>
              <a:rPr lang="ru-RU" dirty="0" smtClean="0"/>
              <a:t>, </a:t>
            </a:r>
            <a:r>
              <a:rPr lang="ru-RU" dirty="0" err="1" smtClean="0"/>
              <a:t>розсольники</a:t>
            </a:r>
            <a:r>
              <a:rPr lang="ru-RU" dirty="0" smtClean="0"/>
              <a:t>, </a:t>
            </a:r>
            <a:r>
              <a:rPr lang="ru-RU" dirty="0" err="1" smtClean="0"/>
              <a:t>кулеші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базуються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на </a:t>
            </a:r>
            <a:r>
              <a:rPr lang="ru-RU" dirty="0" err="1" smtClean="0"/>
              <a:t>рослинній</a:t>
            </a:r>
            <a:r>
              <a:rPr lang="ru-RU" dirty="0" smtClean="0"/>
              <a:t> </a:t>
            </a:r>
            <a:r>
              <a:rPr lang="ru-RU" dirty="0" err="1" smtClean="0"/>
              <a:t>сировині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 </a:t>
            </a:r>
            <a:r>
              <a:rPr lang="ru-RU" dirty="0" err="1" smtClean="0"/>
              <a:t>свинини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сала.</a:t>
            </a:r>
          </a:p>
          <a:p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яєць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столових</a:t>
            </a:r>
            <a:r>
              <a:rPr lang="ru-RU" dirty="0" smtClean="0"/>
              <a:t> </a:t>
            </a:r>
            <a:r>
              <a:rPr lang="ru-RU" dirty="0" err="1" smtClean="0"/>
              <a:t>буряків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C:\Documents and Settings\User\Мои документы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0"/>
            <a:ext cx="2285984" cy="1521218"/>
          </a:xfrm>
          <a:prstGeom prst="rect">
            <a:avLst/>
          </a:prstGeom>
          <a:noFill/>
        </p:spPr>
      </p:pic>
      <p:pic>
        <p:nvPicPr>
          <p:cNvPr id="4099" name="Picture 3" descr="C:\Documents and Settings\User\Мои документы\Downloads\id_453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500174"/>
            <a:ext cx="2285984" cy="1518926"/>
          </a:xfrm>
          <a:prstGeom prst="rect">
            <a:avLst/>
          </a:prstGeom>
          <a:noFill/>
        </p:spPr>
      </p:pic>
      <p:pic>
        <p:nvPicPr>
          <p:cNvPr id="4102" name="Picture 6" descr="C:\Documents and Settings\User\Мои документы\Downloads\832bb6c1d7_1988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133508"/>
            <a:ext cx="2428861" cy="1724492"/>
          </a:xfrm>
          <a:prstGeom prst="rect">
            <a:avLst/>
          </a:prstGeom>
          <a:noFill/>
        </p:spPr>
      </p:pic>
      <p:pic>
        <p:nvPicPr>
          <p:cNvPr id="4103" name="Picture 7" descr="C:\Documents and Settings\User\Мои документы\Downloads\id_1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2771" y="3000372"/>
            <a:ext cx="231122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2571768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Борщ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876"/>
            <a:ext cx="8543956" cy="31432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Поліссі</a:t>
            </a:r>
            <a:r>
              <a:rPr lang="ru-RU" dirty="0" smtClean="0"/>
              <a:t> борщ </a:t>
            </a:r>
            <a:r>
              <a:rPr lang="ru-RU" dirty="0" err="1" smtClean="0"/>
              <a:t>здавна</a:t>
            </a:r>
            <a:r>
              <a:rPr lang="ru-RU" dirty="0" smtClean="0"/>
              <a:t> </a:t>
            </a:r>
            <a:r>
              <a:rPr lang="ru-RU" dirty="0" err="1" smtClean="0"/>
              <a:t>вважався</a:t>
            </a:r>
            <a:r>
              <a:rPr lang="ru-RU" dirty="0" smtClean="0"/>
              <a:t> </a:t>
            </a:r>
            <a:r>
              <a:rPr lang="ru-RU" dirty="0" smtClean="0"/>
              <a:t>символом</a:t>
            </a:r>
            <a:r>
              <a:rPr lang="ru-RU" sz="2800" dirty="0" smtClean="0"/>
              <a:t> </a:t>
            </a:r>
            <a:r>
              <a:rPr lang="ru-RU" sz="2800" dirty="0" err="1" smtClean="0"/>
              <a:t>сім'ї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інгредієнти</a:t>
            </a:r>
            <a:r>
              <a:rPr lang="ru-RU" dirty="0" smtClean="0"/>
              <a:t>, </a:t>
            </a:r>
            <a:r>
              <a:rPr lang="ru-RU" dirty="0" err="1" smtClean="0"/>
              <a:t>мліючи</a:t>
            </a:r>
            <a:r>
              <a:rPr lang="ru-RU" dirty="0" smtClean="0"/>
              <a:t> у глиняному </a:t>
            </a:r>
            <a:r>
              <a:rPr lang="ru-RU" dirty="0" err="1" smtClean="0"/>
              <a:t>горщику</a:t>
            </a:r>
            <a:r>
              <a:rPr lang="ru-RU" dirty="0" smtClean="0"/>
              <a:t>, </a:t>
            </a:r>
            <a:r>
              <a:rPr lang="ru-RU" dirty="0" err="1" smtClean="0"/>
              <a:t>передають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смаки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одному,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ніби</a:t>
            </a:r>
            <a:r>
              <a:rPr lang="ru-RU" dirty="0" smtClean="0"/>
              <a:t> одним </a:t>
            </a:r>
            <a:r>
              <a:rPr lang="ru-RU" dirty="0" err="1" smtClean="0"/>
              <a:t>цілим</a:t>
            </a:r>
            <a:r>
              <a:rPr lang="ru-RU" dirty="0" smtClean="0"/>
              <a:t>. </a:t>
            </a:r>
            <a:r>
              <a:rPr lang="ru-RU" dirty="0" err="1" smtClean="0"/>
              <a:t>Віддаючи</a:t>
            </a:r>
            <a:r>
              <a:rPr lang="ru-RU" dirty="0" smtClean="0"/>
              <a:t> — </a:t>
            </a:r>
            <a:r>
              <a:rPr lang="ru-RU" dirty="0" err="1" smtClean="0"/>
              <a:t>збагачуємось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не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філософія</a:t>
            </a:r>
            <a:r>
              <a:rPr lang="ru-RU" dirty="0" smtClean="0"/>
              <a:t> </a:t>
            </a:r>
            <a:r>
              <a:rPr lang="ru-RU" dirty="0" err="1" smtClean="0"/>
              <a:t>справжньої</a:t>
            </a:r>
            <a:r>
              <a:rPr lang="ru-RU" dirty="0" smtClean="0"/>
              <a:t> </a:t>
            </a:r>
            <a:r>
              <a:rPr lang="ru-RU" dirty="0" err="1" smtClean="0"/>
              <a:t>міцної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. Перш </a:t>
            </a:r>
            <a:r>
              <a:rPr lang="ru-RU" dirty="0" err="1" smtClean="0"/>
              <a:t>ніж</a:t>
            </a:r>
            <a:r>
              <a:rPr lang="ru-RU" dirty="0" smtClean="0"/>
              <a:t> подати на </a:t>
            </a:r>
            <a:r>
              <a:rPr lang="ru-RU" dirty="0" err="1" smtClean="0"/>
              <a:t>стіл</a:t>
            </a:r>
            <a:r>
              <a:rPr lang="ru-RU" dirty="0" smtClean="0"/>
              <a:t> — </a:t>
            </a:r>
            <a:r>
              <a:rPr lang="ru-RU" dirty="0" err="1" smtClean="0"/>
              <a:t>господиня</a:t>
            </a:r>
            <a:r>
              <a:rPr lang="ru-RU" dirty="0" smtClean="0"/>
              <a:t> «затирала» борщ,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розтовкувала</a:t>
            </a:r>
            <a:r>
              <a:rPr lang="ru-RU" dirty="0" smtClean="0"/>
              <a:t> у </a:t>
            </a:r>
            <a:r>
              <a:rPr lang="ru-RU" dirty="0" err="1" smtClean="0"/>
              <a:t>ковганці</a:t>
            </a:r>
            <a:r>
              <a:rPr lang="ru-RU" dirty="0" smtClean="0"/>
              <a:t> </a:t>
            </a:r>
            <a:r>
              <a:rPr lang="ru-RU" dirty="0" err="1" smtClean="0"/>
              <a:t>внутрішній</a:t>
            </a:r>
            <a:r>
              <a:rPr lang="ru-RU" dirty="0" smtClean="0"/>
              <a:t> жир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сіллю</a:t>
            </a:r>
            <a:r>
              <a:rPr lang="ru-RU" dirty="0" smtClean="0"/>
              <a:t> та </a:t>
            </a:r>
            <a:r>
              <a:rPr lang="ru-RU" dirty="0" err="1" smtClean="0"/>
              <a:t>часником</a:t>
            </a:r>
            <a:r>
              <a:rPr lang="ru-RU" dirty="0" smtClean="0"/>
              <a:t>. У </a:t>
            </a:r>
            <a:r>
              <a:rPr lang="ru-RU" dirty="0" err="1" smtClean="0"/>
              <a:t>гарній</a:t>
            </a:r>
            <a:r>
              <a:rPr lang="ru-RU" dirty="0" smtClean="0"/>
              <a:t> </a:t>
            </a:r>
            <a:r>
              <a:rPr lang="ru-RU" dirty="0" err="1" smtClean="0"/>
              <a:t>хаті</a:t>
            </a:r>
            <a:r>
              <a:rPr lang="ru-RU" dirty="0" smtClean="0"/>
              <a:t> борщ подавали </a:t>
            </a:r>
            <a:r>
              <a:rPr lang="ru-RU" dirty="0" err="1" smtClean="0"/>
              <a:t>гарячим</a:t>
            </a:r>
            <a:r>
              <a:rPr lang="ru-RU" dirty="0" smtClean="0"/>
              <a:t>, та таким,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пара </a:t>
            </a:r>
            <a:r>
              <a:rPr lang="ru-RU" dirty="0" err="1" smtClean="0"/>
              <a:t>йшла</a:t>
            </a:r>
            <a:r>
              <a:rPr lang="ru-RU" dirty="0" smtClean="0"/>
              <a:t>. </a:t>
            </a:r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 err="1" smtClean="0"/>
              <a:t>вірили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то не просто пара, а духи-душечки </a:t>
            </a:r>
            <a:r>
              <a:rPr lang="ru-RU" dirty="0" err="1" smtClean="0"/>
              <a:t>предків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відійшли</a:t>
            </a:r>
            <a:r>
              <a:rPr lang="ru-RU" dirty="0" smtClean="0"/>
              <a:t> у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, а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завітали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допомагати</a:t>
            </a:r>
            <a:r>
              <a:rPr lang="ru-RU" dirty="0" smtClean="0"/>
              <a:t> нам. Подати гостю борщ без пари,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холодним</a:t>
            </a:r>
            <a:r>
              <a:rPr lang="ru-RU" dirty="0" smtClean="0"/>
              <a:t> — </a:t>
            </a:r>
            <a:r>
              <a:rPr lang="ru-RU" dirty="0" err="1" smtClean="0"/>
              <a:t>вважалося</a:t>
            </a:r>
            <a:r>
              <a:rPr lang="ru-RU" dirty="0" smtClean="0"/>
              <a:t> за </a:t>
            </a:r>
            <a:r>
              <a:rPr lang="ru-RU" dirty="0" err="1" smtClean="0"/>
              <a:t>неповагу</a:t>
            </a:r>
            <a:r>
              <a:rPr lang="ru-RU" dirty="0" smtClean="0"/>
              <a:t>. У </a:t>
            </a:r>
            <a:r>
              <a:rPr lang="ru-RU" dirty="0" err="1" smtClean="0"/>
              <a:t>давні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м'ясо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борщі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зустріти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великі</a:t>
            </a:r>
            <a:r>
              <a:rPr lang="ru-RU" dirty="0" smtClean="0"/>
              <a:t> свята, </a:t>
            </a:r>
            <a:r>
              <a:rPr lang="ru-RU" dirty="0" err="1" smtClean="0"/>
              <a:t>бо</a:t>
            </a:r>
            <a:r>
              <a:rPr lang="ru-RU" dirty="0" smtClean="0"/>
              <a:t> свиней часто не кололи. Коли не </a:t>
            </a:r>
            <a:r>
              <a:rPr lang="ru-RU" dirty="0" err="1" smtClean="0"/>
              <a:t>було</a:t>
            </a:r>
            <a:r>
              <a:rPr lang="ru-RU" dirty="0" smtClean="0"/>
              <a:t> посту — клали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добрячу</a:t>
            </a:r>
            <a:r>
              <a:rPr lang="ru-RU" dirty="0" smtClean="0"/>
              <a:t> ложку </a:t>
            </a:r>
            <a:r>
              <a:rPr lang="ru-RU" dirty="0" err="1" smtClean="0"/>
              <a:t>сметани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3" name="Picture 3" descr="C:\Documents and Settings\User\Мои документы\Downloads\UKR c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4" y="0"/>
            <a:ext cx="4929186" cy="32861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214422"/>
            <a:ext cx="4000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традиційна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страва</a:t>
            </a:r>
            <a:r>
              <a:rPr lang="ru-RU" sz="2000" dirty="0" smtClean="0"/>
              <a:t>, яку </a:t>
            </a:r>
            <a:r>
              <a:rPr lang="ru-RU" sz="2000" dirty="0" err="1" smtClean="0"/>
              <a:t>їли</a:t>
            </a:r>
            <a:r>
              <a:rPr lang="ru-RU" sz="2000" dirty="0" smtClean="0"/>
              <a:t> бодай не </a:t>
            </a:r>
            <a:r>
              <a:rPr lang="ru-RU" sz="2000" dirty="0" err="1" smtClean="0"/>
              <a:t>щодня</a:t>
            </a:r>
            <a:r>
              <a:rPr lang="ru-RU" sz="2000" dirty="0" smtClean="0"/>
              <a:t> та подавали </a:t>
            </a:r>
            <a:r>
              <a:rPr lang="ru-RU" sz="2000" dirty="0" err="1" smtClean="0"/>
              <a:t>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вечорницях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весіллі</a:t>
            </a:r>
            <a:r>
              <a:rPr lang="ru-RU" sz="2000" dirty="0" smtClean="0"/>
              <a:t>. Добре </a:t>
            </a:r>
            <a:r>
              <a:rPr lang="ru-RU" sz="2000" dirty="0" err="1" smtClean="0"/>
              <a:t>приготований</a:t>
            </a:r>
            <a:r>
              <a:rPr lang="ru-RU" sz="2000" dirty="0" smtClean="0"/>
              <a:t> у </a:t>
            </a:r>
            <a:r>
              <a:rPr lang="ru-RU" sz="2000" dirty="0" err="1" smtClean="0"/>
              <a:t>печі</a:t>
            </a:r>
            <a:r>
              <a:rPr lang="ru-RU" sz="2000" dirty="0" smtClean="0"/>
              <a:t> борщ не </a:t>
            </a:r>
            <a:r>
              <a:rPr lang="ru-RU" sz="2000" dirty="0" err="1" smtClean="0"/>
              <a:t>приїдався</a:t>
            </a:r>
            <a:r>
              <a:rPr lang="ru-RU" sz="2000" dirty="0" smtClean="0"/>
              <a:t>, а другого дня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смачнішим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першого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4286280" cy="228601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Пампушки </a:t>
            </a:r>
            <a:r>
              <a:rPr lang="ru-RU" sz="5400" dirty="0" err="1" smtClean="0"/>
              <a:t>з</a:t>
            </a:r>
            <a:r>
              <a:rPr lang="ru-RU" sz="5400" dirty="0" smtClean="0"/>
              <a:t> </a:t>
            </a:r>
            <a:r>
              <a:rPr lang="ru-RU" sz="5400" dirty="0" err="1" smtClean="0"/>
              <a:t>часником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429000"/>
            <a:ext cx="8229600" cy="3136594"/>
          </a:xfrm>
        </p:spPr>
        <p:txBody>
          <a:bodyPr/>
          <a:lstStyle/>
          <a:p>
            <a:r>
              <a:rPr lang="ru-RU" dirty="0" smtClean="0"/>
              <a:t>Чудове </a:t>
            </a:r>
            <a:r>
              <a:rPr lang="ru-RU" dirty="0" err="1" smtClean="0"/>
              <a:t>доповнення</a:t>
            </a:r>
            <a:r>
              <a:rPr lang="ru-RU" dirty="0" smtClean="0"/>
              <a:t> до борщу.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маленькі</a:t>
            </a:r>
            <a:r>
              <a:rPr lang="ru-RU" dirty="0" smtClean="0"/>
              <a:t> </a:t>
            </a:r>
            <a:r>
              <a:rPr lang="ru-RU" dirty="0" err="1" smtClean="0"/>
              <a:t>пухнасті</a:t>
            </a:r>
            <a:r>
              <a:rPr lang="ru-RU" dirty="0" smtClean="0"/>
              <a:t> булочки </a:t>
            </a:r>
            <a:r>
              <a:rPr lang="ru-RU" dirty="0" err="1" smtClean="0"/>
              <a:t>готуються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житнього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пшеничного </a:t>
            </a:r>
            <a:r>
              <a:rPr lang="ru-RU" dirty="0" err="1" smtClean="0"/>
              <a:t>тіста</a:t>
            </a:r>
            <a:r>
              <a:rPr lang="ru-RU" dirty="0" smtClean="0"/>
              <a:t>, перед подачею на </a:t>
            </a:r>
            <a:r>
              <a:rPr lang="ru-RU" dirty="0" err="1" smtClean="0"/>
              <a:t>стіл</a:t>
            </a:r>
            <a:r>
              <a:rPr lang="ru-RU" dirty="0" smtClean="0"/>
              <a:t>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затовкуються</a:t>
            </a:r>
            <a:r>
              <a:rPr lang="ru-RU" dirty="0" smtClean="0"/>
              <a:t> </a:t>
            </a:r>
            <a:r>
              <a:rPr lang="ru-RU" dirty="0" err="1" smtClean="0"/>
              <a:t>часником</a:t>
            </a:r>
            <a:r>
              <a:rPr lang="ru-RU" dirty="0" smtClean="0"/>
              <a:t>.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ми </a:t>
            </a:r>
            <a:r>
              <a:rPr lang="ru-RU" dirty="0" err="1" smtClean="0"/>
              <a:t>чули</a:t>
            </a:r>
            <a:r>
              <a:rPr lang="ru-RU" dirty="0" smtClean="0"/>
              <a:t> про </a:t>
            </a:r>
            <a:r>
              <a:rPr lang="ru-RU" dirty="0" err="1" smtClean="0"/>
              <a:t>російські</a:t>
            </a:r>
            <a:r>
              <a:rPr lang="ru-RU" dirty="0" smtClean="0"/>
              <a:t> «</a:t>
            </a:r>
            <a:r>
              <a:rPr lang="ru-RU" dirty="0" err="1" smtClean="0"/>
              <a:t>пончикі</a:t>
            </a:r>
            <a:r>
              <a:rPr lang="ru-RU" dirty="0" smtClean="0"/>
              <a:t>», </a:t>
            </a:r>
            <a:r>
              <a:rPr lang="ru-RU" dirty="0" err="1" smtClean="0"/>
              <a:t>американські</a:t>
            </a:r>
            <a:r>
              <a:rPr lang="ru-RU" dirty="0" smtClean="0"/>
              <a:t> «</a:t>
            </a:r>
            <a:r>
              <a:rPr lang="ru-RU" dirty="0" err="1" smtClean="0"/>
              <a:t>донатси</a:t>
            </a:r>
            <a:r>
              <a:rPr lang="ru-RU" dirty="0" smtClean="0"/>
              <a:t>», а </a:t>
            </a:r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здогадувалися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пампушки — то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, </a:t>
            </a:r>
            <a:r>
              <a:rPr lang="ru-RU" dirty="0" err="1" smtClean="0"/>
              <a:t>рідне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 descr="C:\Documents and Settings\User\Мои документы\Downloads\catalog_image_1332973103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496" y="0"/>
            <a:ext cx="4381504" cy="328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142984"/>
            <a:ext cx="41148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Сало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25279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Достаток </a:t>
            </a:r>
            <a:r>
              <a:rPr lang="ru-RU" dirty="0" smtClean="0"/>
              <a:t>сала </a:t>
            </a:r>
            <a:r>
              <a:rPr lang="ru-RU" dirty="0" err="1" smtClean="0"/>
              <a:t>вважається</a:t>
            </a:r>
            <a:r>
              <a:rPr lang="ru-RU" dirty="0" smtClean="0"/>
              <a:t> в </a:t>
            </a:r>
            <a:r>
              <a:rPr lang="ru-RU" dirty="0" err="1" smtClean="0"/>
              <a:t>народі</a:t>
            </a:r>
            <a:r>
              <a:rPr lang="ru-RU" dirty="0" smtClean="0"/>
              <a:t> </a:t>
            </a:r>
            <a:r>
              <a:rPr lang="ru-RU" dirty="0" err="1" smtClean="0"/>
              <a:t>ознакою</a:t>
            </a:r>
            <a:r>
              <a:rPr lang="ru-RU" dirty="0" smtClean="0"/>
              <a:t> </a:t>
            </a:r>
            <a:r>
              <a:rPr lang="ru-RU" dirty="0" err="1" smtClean="0"/>
              <a:t>справжнього</a:t>
            </a:r>
            <a:r>
              <a:rPr lang="ru-RU" dirty="0" smtClean="0"/>
              <a:t> </a:t>
            </a:r>
            <a:r>
              <a:rPr lang="ru-RU" dirty="0" err="1" smtClean="0"/>
              <a:t>добробуту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Сало </a:t>
            </a:r>
            <a:r>
              <a:rPr lang="ru-RU" dirty="0" err="1" smtClean="0"/>
              <a:t>вживають</a:t>
            </a:r>
            <a:r>
              <a:rPr lang="ru-RU" dirty="0" smtClean="0"/>
              <a:t> як </a:t>
            </a:r>
            <a:r>
              <a:rPr lang="ru-RU" dirty="0" err="1" smtClean="0"/>
              <a:t>самостійну</a:t>
            </a:r>
            <a:r>
              <a:rPr lang="ru-RU" dirty="0" smtClean="0"/>
              <a:t> </a:t>
            </a:r>
            <a:r>
              <a:rPr lang="ru-RU" dirty="0" err="1" smtClean="0"/>
              <a:t>їжу</a:t>
            </a:r>
            <a:r>
              <a:rPr lang="ru-RU" dirty="0" smtClean="0"/>
              <a:t>,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чином, в сирому, </a:t>
            </a:r>
            <a:r>
              <a:rPr lang="ru-RU" dirty="0" err="1" smtClean="0"/>
              <a:t>запеченому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, у </a:t>
            </a:r>
            <a:r>
              <a:rPr lang="ru-RU" dirty="0" err="1" smtClean="0"/>
              <a:t>вигляді</a:t>
            </a:r>
            <a:r>
              <a:rPr lang="ru-RU" dirty="0" smtClean="0"/>
              <a:t> шкварок </a:t>
            </a:r>
            <a:r>
              <a:rPr lang="ru-RU" dirty="0" err="1" smtClean="0"/>
              <a:t>або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 smtClean="0"/>
              <a:t>приправи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жирової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.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до </a:t>
            </a:r>
            <a:r>
              <a:rPr lang="ru-RU" dirty="0" err="1" smtClean="0"/>
              <a:t>свинини</a:t>
            </a:r>
            <a:r>
              <a:rPr lang="ru-RU" dirty="0" smtClean="0"/>
              <a:t> </a:t>
            </a:r>
            <a:r>
              <a:rPr lang="ru-RU" dirty="0" err="1" smtClean="0"/>
              <a:t>поріднює</a:t>
            </a:r>
            <a:r>
              <a:rPr lang="ru-RU" dirty="0" smtClean="0"/>
              <a:t> </a:t>
            </a:r>
            <a:r>
              <a:rPr lang="ru-RU" dirty="0" err="1" smtClean="0"/>
              <a:t>українську</a:t>
            </a:r>
            <a:r>
              <a:rPr lang="ru-RU" dirty="0" smtClean="0"/>
              <a:t> кухню </a:t>
            </a:r>
            <a:r>
              <a:rPr lang="ru-RU" dirty="0" err="1" smtClean="0"/>
              <a:t>з</a:t>
            </a:r>
            <a:r>
              <a:rPr lang="ru-RU" dirty="0" smtClean="0"/>
              <a:t> кухнями </a:t>
            </a:r>
            <a:r>
              <a:rPr lang="ru-RU" dirty="0" err="1" smtClean="0"/>
              <a:t>західних</a:t>
            </a:r>
            <a:r>
              <a:rPr lang="ru-RU" dirty="0" smtClean="0"/>
              <a:t> </a:t>
            </a:r>
            <a:r>
              <a:rPr lang="ru-RU" dirty="0" err="1" smtClean="0"/>
              <a:t>слов'ян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угорців</a:t>
            </a:r>
            <a:r>
              <a:rPr lang="ru-RU" dirty="0" smtClean="0"/>
              <a:t> та </a:t>
            </a:r>
            <a:r>
              <a:rPr lang="ru-RU" dirty="0" err="1" smtClean="0"/>
              <a:t>білорусів</a:t>
            </a:r>
            <a:r>
              <a:rPr lang="ru-RU" dirty="0" smtClean="0"/>
              <a:t>. Сало </a:t>
            </a:r>
            <a:r>
              <a:rPr lang="ru-RU" dirty="0" err="1" smtClean="0"/>
              <a:t>їдять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сире</a:t>
            </a:r>
            <a:r>
              <a:rPr lang="ru-RU" dirty="0" smtClean="0"/>
              <a:t>, </a:t>
            </a:r>
            <a:r>
              <a:rPr lang="ru-RU" dirty="0" err="1" smtClean="0"/>
              <a:t>солоне</a:t>
            </a:r>
            <a:r>
              <a:rPr lang="ru-RU" dirty="0" smtClean="0"/>
              <a:t>, </a:t>
            </a:r>
            <a:r>
              <a:rPr lang="ru-RU" dirty="0" err="1" smtClean="0"/>
              <a:t>варене</a:t>
            </a:r>
            <a:r>
              <a:rPr lang="ru-RU" dirty="0" smtClean="0"/>
              <a:t>, </a:t>
            </a:r>
            <a:r>
              <a:rPr lang="ru-RU" dirty="0" err="1" smtClean="0"/>
              <a:t>копчене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смажене</a:t>
            </a:r>
            <a:r>
              <a:rPr lang="ru-RU" dirty="0" smtClean="0"/>
              <a:t>, на </a:t>
            </a:r>
            <a:r>
              <a:rPr lang="ru-RU" dirty="0" err="1" smtClean="0"/>
              <a:t>ньому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готують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ним </a:t>
            </a:r>
            <a:r>
              <a:rPr lang="ru-RU" dirty="0" err="1" smtClean="0"/>
              <a:t>шпигують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 </a:t>
            </a:r>
            <a:r>
              <a:rPr lang="ru-RU" dirty="0" err="1" smtClean="0"/>
              <a:t>м'ясо</a:t>
            </a:r>
            <a:r>
              <a:rPr lang="ru-RU" dirty="0" smtClean="0"/>
              <a:t>, де сало </a:t>
            </a:r>
            <a:r>
              <a:rPr lang="ru-RU" dirty="0" err="1" smtClean="0"/>
              <a:t>відсутнє</a:t>
            </a:r>
            <a:r>
              <a:rPr lang="ru-RU" dirty="0" smtClean="0"/>
              <a:t>. Сало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засмажування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затовкування</a:t>
            </a:r>
            <a:r>
              <a:rPr lang="ru-RU" dirty="0" smtClean="0"/>
              <a:t> </a:t>
            </a:r>
            <a:r>
              <a:rPr lang="ru-RU" dirty="0" err="1" smtClean="0"/>
              <a:t>рідких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: </a:t>
            </a:r>
            <a:r>
              <a:rPr lang="ru-RU" dirty="0" err="1" smtClean="0"/>
              <a:t>борщів</a:t>
            </a:r>
            <a:r>
              <a:rPr lang="ru-RU" dirty="0" smtClean="0"/>
              <a:t>, </a:t>
            </a:r>
            <a:r>
              <a:rPr lang="ru-RU" dirty="0" err="1" smtClean="0"/>
              <a:t>капусняків</a:t>
            </a:r>
            <a:r>
              <a:rPr lang="ru-RU" dirty="0" smtClean="0"/>
              <a:t>, </a:t>
            </a:r>
            <a:r>
              <a:rPr lang="ru-RU" dirty="0" err="1" smtClean="0"/>
              <a:t>юшок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у </a:t>
            </a:r>
            <a:r>
              <a:rPr lang="ru-RU" dirty="0" err="1" smtClean="0"/>
              <a:t>солодких</a:t>
            </a:r>
            <a:r>
              <a:rPr lang="ru-RU" dirty="0" smtClean="0"/>
              <a:t> </a:t>
            </a:r>
            <a:r>
              <a:rPr lang="ru-RU" dirty="0" err="1" smtClean="0"/>
              <a:t>стравах</a:t>
            </a:r>
            <a:r>
              <a:rPr lang="ru-RU" dirty="0" smtClean="0"/>
              <a:t>, </a:t>
            </a:r>
            <a:r>
              <a:rPr lang="ru-RU" dirty="0" err="1" smtClean="0"/>
              <a:t>поєднуючи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цукром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 патокою.</a:t>
            </a:r>
          </a:p>
          <a:p>
            <a:endParaRPr lang="ru-RU" dirty="0"/>
          </a:p>
        </p:txBody>
      </p:sp>
      <p:pic>
        <p:nvPicPr>
          <p:cNvPr id="7170" name="Picture 2" descr="C:\Documents and Settings\User\Мои документы\Downloads\20120815122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5" y="0"/>
            <a:ext cx="4357686" cy="2964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4257676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Вареники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Вареники</a:t>
            </a:r>
            <a:r>
              <a:rPr lang="ru-RU" dirty="0" smtClean="0"/>
              <a:t> —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зроблені</a:t>
            </a:r>
            <a:r>
              <a:rPr lang="ru-RU" dirty="0" smtClean="0"/>
              <a:t> на пару, </a:t>
            </a:r>
            <a:r>
              <a:rPr lang="ru-RU" dirty="0" err="1" smtClean="0"/>
              <a:t>страва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святкова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сам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приготування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неабиякої</a:t>
            </a:r>
            <a:r>
              <a:rPr lang="ru-RU" dirty="0" smtClean="0"/>
              <a:t> </a:t>
            </a:r>
            <a:r>
              <a:rPr lang="ru-RU" dirty="0" err="1" smtClean="0"/>
              <a:t>кулінарної</a:t>
            </a:r>
            <a:r>
              <a:rPr lang="ru-RU" dirty="0" smtClean="0"/>
              <a:t> </a:t>
            </a:r>
            <a:r>
              <a:rPr lang="ru-RU" dirty="0" err="1" smtClean="0"/>
              <a:t>вправності</a:t>
            </a:r>
            <a:r>
              <a:rPr lang="ru-RU" dirty="0" smtClean="0"/>
              <a:t>.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слави</a:t>
            </a:r>
            <a:r>
              <a:rPr lang="ru-RU" dirty="0" smtClean="0"/>
              <a:t> зажили вареники </a:t>
            </a:r>
            <a:r>
              <a:rPr lang="ru-RU" dirty="0" err="1" smtClean="0"/>
              <a:t>з</a:t>
            </a:r>
            <a:r>
              <a:rPr lang="ru-RU" dirty="0" smtClean="0"/>
              <a:t> сиром у </a:t>
            </a:r>
            <a:r>
              <a:rPr lang="ru-RU" dirty="0" err="1" smtClean="0"/>
              <a:t>сметані</a:t>
            </a:r>
            <a:r>
              <a:rPr lang="ru-RU" dirty="0" smtClean="0"/>
              <a:t>, вареники </a:t>
            </a:r>
            <a:r>
              <a:rPr lang="ru-RU" dirty="0" err="1" smtClean="0"/>
              <a:t>з</a:t>
            </a:r>
            <a:r>
              <a:rPr lang="ru-RU" dirty="0" smtClean="0"/>
              <a:t> маком, вишнями та </a:t>
            </a:r>
            <a:r>
              <a:rPr lang="ru-RU" dirty="0" err="1" smtClean="0"/>
              <a:t>чорницями</a:t>
            </a:r>
            <a:r>
              <a:rPr lang="ru-RU" dirty="0" smtClean="0"/>
              <a:t>, </a:t>
            </a:r>
            <a:r>
              <a:rPr lang="ru-RU" dirty="0" err="1" smtClean="0"/>
              <a:t>политі</a:t>
            </a:r>
            <a:r>
              <a:rPr lang="ru-RU" dirty="0" smtClean="0"/>
              <a:t> медом. </a:t>
            </a:r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по-простіше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«</a:t>
            </a:r>
            <a:r>
              <a:rPr lang="ru-RU" dirty="0" err="1" smtClean="0"/>
              <a:t>лінивими</a:t>
            </a:r>
            <a:r>
              <a:rPr lang="ru-RU" dirty="0" smtClean="0"/>
              <a:t>» варениками. Вони </a:t>
            </a:r>
            <a:r>
              <a:rPr lang="ru-RU" dirty="0" err="1" smtClean="0"/>
              <a:t>робляться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тіста</a:t>
            </a:r>
            <a:r>
              <a:rPr lang="ru-RU" dirty="0" smtClean="0"/>
              <a:t>, </a:t>
            </a:r>
            <a:r>
              <a:rPr lang="ru-RU" dirty="0" err="1" smtClean="0"/>
              <a:t>перемішаного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начинкою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варяться</a:t>
            </a:r>
            <a:r>
              <a:rPr lang="ru-RU" dirty="0" smtClean="0"/>
              <a:t> у </a:t>
            </a:r>
            <a:r>
              <a:rPr lang="ru-RU" dirty="0" err="1" smtClean="0"/>
              <a:t>казані</a:t>
            </a:r>
            <a:r>
              <a:rPr lang="ru-RU" dirty="0" smtClean="0"/>
              <a:t>. Вареники </a:t>
            </a:r>
            <a:r>
              <a:rPr lang="ru-RU" dirty="0" err="1" smtClean="0"/>
              <a:t>вважаються</a:t>
            </a:r>
            <a:r>
              <a:rPr lang="ru-RU" dirty="0" smtClean="0"/>
              <a:t>, </a:t>
            </a:r>
            <a:r>
              <a:rPr lang="ru-RU" dirty="0" err="1" smtClean="0"/>
              <a:t>нарівні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борщем</a:t>
            </a:r>
            <a:r>
              <a:rPr lang="ru-RU" dirty="0" smtClean="0"/>
              <a:t>, </a:t>
            </a:r>
            <a:r>
              <a:rPr lang="ru-RU" dirty="0" err="1" smtClean="0"/>
              <a:t>найтиповішою</a:t>
            </a:r>
            <a:r>
              <a:rPr lang="ru-RU" dirty="0" smtClean="0"/>
              <a:t> </a:t>
            </a:r>
            <a:r>
              <a:rPr lang="ru-RU" dirty="0" err="1" smtClean="0"/>
              <a:t>стравою</a:t>
            </a:r>
            <a:r>
              <a:rPr lang="ru-RU" dirty="0" smtClean="0"/>
              <a:t> в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. І так уже вони полюбились народу,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оспівав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піснях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відвів</a:t>
            </a:r>
            <a:r>
              <a:rPr lang="ru-RU" dirty="0" smtClean="0"/>
              <a:t> </a:t>
            </a:r>
            <a:r>
              <a:rPr lang="ru-RU" dirty="0" err="1" smtClean="0"/>
              <a:t>панівне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значних</a:t>
            </a:r>
            <a:r>
              <a:rPr lang="ru-RU" dirty="0" smtClean="0"/>
              <a:t> обрядах.</a:t>
            </a:r>
          </a:p>
          <a:p>
            <a:endParaRPr lang="ru-RU" dirty="0"/>
          </a:p>
        </p:txBody>
      </p:sp>
      <p:pic>
        <p:nvPicPr>
          <p:cNvPr id="8194" name="Picture 2" descr="C:\Documents and Settings\User\Мои документы\Downloads\vareniki-sec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-1"/>
            <a:ext cx="4476751" cy="33575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7144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Вареники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картоплею</a:t>
            </a:r>
            <a:r>
              <a:rPr lang="ru-RU" dirty="0" smtClean="0"/>
              <a:t>, сиром, вишнями Вареники —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страва</a:t>
            </a:r>
            <a:r>
              <a:rPr lang="ru-RU" dirty="0" smtClean="0"/>
              <a:t> ритуальна. Колись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їли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на свята. </a:t>
            </a:r>
            <a:r>
              <a:rPr lang="ru-RU" dirty="0" err="1" smtClean="0"/>
              <a:t>Вареники-хваленики</a:t>
            </a:r>
            <a:r>
              <a:rPr lang="ru-RU" dirty="0" smtClean="0"/>
              <a:t>,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хвалять</a:t>
            </a:r>
            <a:r>
              <a:rPr lang="ru-RU" dirty="0" smtClean="0"/>
              <a:t>, та не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варять</a:t>
            </a:r>
            <a:r>
              <a:rPr lang="ru-RU" dirty="0" smtClean="0"/>
              <a:t>, </a:t>
            </a:r>
            <a:r>
              <a:rPr lang="ru-RU" dirty="0" err="1" smtClean="0"/>
              <a:t>каже</a:t>
            </a:r>
            <a:r>
              <a:rPr lang="ru-RU" dirty="0" smtClean="0"/>
              <a:t> </a:t>
            </a:r>
            <a:r>
              <a:rPr lang="ru-RU" dirty="0" err="1" smtClean="0"/>
              <a:t>народне</a:t>
            </a:r>
            <a:r>
              <a:rPr lang="ru-RU" dirty="0" smtClean="0"/>
              <a:t> </a:t>
            </a:r>
            <a:r>
              <a:rPr lang="ru-RU" dirty="0" err="1" smtClean="0"/>
              <a:t>прислів'я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4214842" cy="1143000"/>
          </a:xfrm>
        </p:spPr>
        <p:txBody>
          <a:bodyPr>
            <a:normAutofit/>
          </a:bodyPr>
          <a:lstStyle/>
          <a:p>
            <a:r>
              <a:rPr lang="ru-RU" sz="5400" dirty="0" err="1" smtClean="0"/>
              <a:t>Напої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5715040" cy="46815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 </a:t>
            </a:r>
            <a:r>
              <a:rPr lang="ru-RU" dirty="0" err="1" smtClean="0"/>
              <a:t>напоїв</a:t>
            </a:r>
            <a:r>
              <a:rPr lang="ru-RU" dirty="0" smtClean="0"/>
              <a:t> для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 </a:t>
            </a:r>
            <a:r>
              <a:rPr lang="ru-RU" dirty="0" err="1" smtClean="0"/>
              <a:t>молочні</a:t>
            </a:r>
            <a:r>
              <a:rPr lang="ru-RU" dirty="0" smtClean="0"/>
              <a:t>, особливо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 smtClean="0"/>
              <a:t>пряжене</a:t>
            </a:r>
            <a:r>
              <a:rPr lang="ru-RU" dirty="0" smtClean="0"/>
              <a:t> молоко, </a:t>
            </a:r>
            <a:r>
              <a:rPr lang="ru-RU" dirty="0" err="1" smtClean="0"/>
              <a:t>кисляк</a:t>
            </a:r>
            <a:r>
              <a:rPr lang="ru-RU" dirty="0" smtClean="0"/>
              <a:t> та </a:t>
            </a:r>
            <a:r>
              <a:rPr lang="ru-RU" dirty="0" err="1" smtClean="0"/>
              <a:t>ряжанка</a:t>
            </a:r>
            <a:r>
              <a:rPr lang="ru-RU" dirty="0" smtClean="0"/>
              <a:t>.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улюблених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dirty="0" err="1" smtClean="0"/>
              <a:t>узвар</a:t>
            </a:r>
            <a:r>
              <a:rPr lang="ru-RU" dirty="0" smtClean="0"/>
              <a:t> — </a:t>
            </a:r>
            <a:r>
              <a:rPr lang="ru-RU" dirty="0" err="1" smtClean="0"/>
              <a:t>відвар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сухофруктів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влітку</a:t>
            </a:r>
            <a:r>
              <a:rPr lang="ru-RU" dirty="0" smtClean="0"/>
              <a:t> часто </a:t>
            </a:r>
            <a:r>
              <a:rPr lang="ru-RU" dirty="0" err="1" smtClean="0"/>
              <a:t>заміняють</a:t>
            </a:r>
            <a:r>
              <a:rPr lang="ru-RU" dirty="0" smtClean="0"/>
              <a:t> компотом. 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давніх</a:t>
            </a:r>
            <a:r>
              <a:rPr lang="ru-RU" dirty="0" smtClean="0"/>
              <a:t> </a:t>
            </a:r>
            <a:r>
              <a:rPr lang="ru-RU" dirty="0" err="1" smtClean="0"/>
              <a:t>давен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царюють</a:t>
            </a:r>
            <a:r>
              <a:rPr lang="ru-RU" dirty="0" smtClean="0"/>
              <a:t> </a:t>
            </a:r>
            <a:r>
              <a:rPr lang="ru-RU" dirty="0" err="1" smtClean="0"/>
              <a:t>кваси</a:t>
            </a:r>
            <a:r>
              <a:rPr lang="ru-RU" dirty="0" smtClean="0"/>
              <a:t>: </a:t>
            </a:r>
            <a:r>
              <a:rPr lang="ru-RU" dirty="0" err="1" smtClean="0"/>
              <a:t>хлібний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сухарів</a:t>
            </a:r>
            <a:r>
              <a:rPr lang="ru-RU" dirty="0" smtClean="0"/>
              <a:t>, </a:t>
            </a:r>
            <a:r>
              <a:rPr lang="ru-RU" dirty="0" err="1" smtClean="0"/>
              <a:t>фруктовий</a:t>
            </a:r>
            <a:r>
              <a:rPr lang="ru-RU" dirty="0" smtClean="0"/>
              <a:t> — </a:t>
            </a:r>
            <a:r>
              <a:rPr lang="ru-RU" dirty="0" err="1" smtClean="0"/>
              <a:t>із</a:t>
            </a:r>
            <a:r>
              <a:rPr lang="ru-RU" dirty="0" smtClean="0"/>
              <a:t> дичок — </a:t>
            </a:r>
            <a:r>
              <a:rPr lang="ru-RU" dirty="0" err="1" smtClean="0"/>
              <a:t>сирівець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борошняний</a:t>
            </a:r>
            <a:r>
              <a:rPr lang="ru-RU" dirty="0" smtClean="0"/>
              <a:t>, </a:t>
            </a:r>
            <a:r>
              <a:rPr lang="ru-RU" dirty="0" err="1" smtClean="0"/>
              <a:t>як-от</a:t>
            </a:r>
            <a:r>
              <a:rPr lang="ru-RU" dirty="0" smtClean="0"/>
              <a:t> </a:t>
            </a:r>
            <a:r>
              <a:rPr lang="ru-RU" dirty="0" err="1" smtClean="0"/>
              <a:t>ціберей</a:t>
            </a:r>
            <a:r>
              <a:rPr lang="ru-RU" dirty="0" smtClean="0"/>
              <a:t>. А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напої</a:t>
            </a:r>
            <a:r>
              <a:rPr lang="ru-RU" dirty="0" smtClean="0"/>
              <a:t> як чай та </a:t>
            </a:r>
            <a:r>
              <a:rPr lang="ru-RU" dirty="0" err="1" smtClean="0"/>
              <a:t>кава</a:t>
            </a:r>
            <a:r>
              <a:rPr lang="ru-RU" dirty="0" smtClean="0"/>
              <a:t> давно стали </a:t>
            </a:r>
            <a:r>
              <a:rPr lang="ru-RU" dirty="0" err="1" smtClean="0"/>
              <a:t>повсякденістю</a:t>
            </a:r>
            <a:r>
              <a:rPr lang="ru-RU" dirty="0" smtClean="0"/>
              <a:t> на </a:t>
            </a:r>
            <a:r>
              <a:rPr lang="ru-RU" dirty="0" err="1" smtClean="0"/>
              <a:t>усій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9219" name="Picture 3" descr="C:\Documents and Settings\User\Мои документы\Downloads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5453" y="2357430"/>
            <a:ext cx="2738547" cy="2051267"/>
          </a:xfrm>
          <a:prstGeom prst="rect">
            <a:avLst/>
          </a:prstGeom>
          <a:noFill/>
        </p:spPr>
      </p:pic>
      <p:pic>
        <p:nvPicPr>
          <p:cNvPr id="9220" name="Picture 4" descr="C:\Documents and Settings\User\Мои документы\Downloads\Какой есть вред от молока и молочных продуктов для человека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0"/>
            <a:ext cx="2714612" cy="2339939"/>
          </a:xfrm>
          <a:prstGeom prst="rect">
            <a:avLst/>
          </a:prstGeom>
          <a:noFill/>
        </p:spPr>
      </p:pic>
      <p:pic>
        <p:nvPicPr>
          <p:cNvPr id="9221" name="Picture 5" descr="C:\Documents and Settings\User\Мои документы\Downloads\file1487819_bokal_kvas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8504" y="4357695"/>
            <a:ext cx="2715496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296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Характерні ознаки української кухні</vt:lpstr>
      <vt:lpstr>Борщ</vt:lpstr>
      <vt:lpstr>Пампушки з часником</vt:lpstr>
      <vt:lpstr>Сало</vt:lpstr>
      <vt:lpstr>Вареники</vt:lpstr>
      <vt:lpstr>Напої</vt:lpstr>
      <vt:lpstr>Алкогольні напої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2013-12-02T14:25:04Z</dcterms:created>
  <dcterms:modified xsi:type="dcterms:W3CDTF">2013-12-02T17:09:12Z</dcterms:modified>
</cp:coreProperties>
</file>