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b="1" i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The British Royal Family. </a:t>
            </a:r>
            <a:endParaRPr lang="de-CH" sz="8800" b="1" i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de-CH" sz="88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Elizabeth </a:t>
            </a:r>
            <a:r>
              <a:rPr lang="de-CH" sz="8800" b="1" i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II</a:t>
            </a:r>
            <a:endParaRPr lang="ru-RU" sz="88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Royal coat of arms of the United Kingdom</a:t>
            </a:r>
            <a:endParaRPr lang="ru-RU" sz="6000" b="1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014907" cy="4853136"/>
          </a:xfrm>
        </p:spPr>
      </p:pic>
    </p:spTree>
    <p:extLst>
      <p:ext uri="{BB962C8B-B14F-4D97-AF65-F5344CB8AC3E}">
        <p14:creationId xmlns:p14="http://schemas.microsoft.com/office/powerpoint/2010/main" val="42734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3" y="307790"/>
            <a:ext cx="8496944" cy="64807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423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62" y="2606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CH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Elizabeth Alexandra Mary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82" y="1598065"/>
            <a:ext cx="32717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2" y="1628798"/>
            <a:ext cx="3096344" cy="446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1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2723521" cy="375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132856"/>
            <a:ext cx="281392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631"/>
            <a:ext cx="2750814" cy="328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32175" y="1152314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Queen Elizabeth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1230311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King George VI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1896" y="3404456"/>
            <a:ext cx="2893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Queen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 </a:t>
            </a:r>
            <a:r>
              <a:rPr lang="de-CH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Elizabeth </a:t>
            </a:r>
            <a:r>
              <a:rPr lang="de-CH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1717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Activities 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0116"/>
            <a:ext cx="3672408" cy="2548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7" y="3925264"/>
            <a:ext cx="3630692" cy="2255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20" y="1167130"/>
            <a:ext cx="3508617" cy="2334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541378" cy="2844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40" y="1470720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3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65" y="548680"/>
            <a:ext cx="8229600" cy="1143000"/>
          </a:xfrm>
        </p:spPr>
        <p:txBody>
          <a:bodyPr>
            <a:noAutofit/>
          </a:bodyPr>
          <a:lstStyle/>
          <a:p>
            <a:r>
              <a:rPr lang="de-CH" sz="88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Marriage</a:t>
            </a:r>
            <a:r>
              <a:rPr lang="de-CH" sz="8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de-CH" sz="8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ru-RU" sz="8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428187" cy="31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827662" cy="321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1052736"/>
            <a:ext cx="31213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de-CH" sz="4400" b="1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Princess</a:t>
            </a:r>
            <a:r>
              <a:rPr lang="de-CH" sz="4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de-CH" sz="4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Elizabeth</a:t>
            </a:r>
          </a:p>
          <a:p>
            <a:pPr algn="ctr"/>
            <a:r>
              <a:rPr lang="de-CH" sz="4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de-CH" sz="4400" b="1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and</a:t>
            </a:r>
            <a:r>
              <a:rPr lang="de-CH" sz="4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de-CH" sz="4400" b="1" i="1" dirty="0" smtClean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de-CH" sz="4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Prince Philip</a:t>
            </a:r>
            <a:endParaRPr lang="ru-RU" sz="4400" b="1" i="1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070" y="4869160"/>
            <a:ext cx="3148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November 1947</a:t>
            </a:r>
            <a:endParaRPr lang="ru-RU" sz="54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50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87" y="2959220"/>
            <a:ext cx="4099852" cy="2502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0" y="2959220"/>
            <a:ext cx="4615387" cy="2774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2919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797"/>
            <a:ext cx="4176464" cy="2849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58" y="4372969"/>
            <a:ext cx="3695673" cy="24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88" y="188640"/>
            <a:ext cx="792717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Thank you </a:t>
            </a:r>
          </a:p>
          <a:p>
            <a:pPr algn="ctr"/>
            <a:r>
              <a:rPr lang="en-US" sz="1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for </a:t>
            </a:r>
          </a:p>
          <a:p>
            <a:pPr algn="ctr"/>
            <a:r>
              <a:rPr lang="en-US" sz="12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your attention!!!</a:t>
            </a:r>
            <a:endParaRPr lang="ru-RU" sz="12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7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Royal coat of arms of the United Kingdom</vt:lpstr>
      <vt:lpstr>PowerPoint Presentation</vt:lpstr>
      <vt:lpstr>Elizabeth Alexandra Mary</vt:lpstr>
      <vt:lpstr>PowerPoint Presentation</vt:lpstr>
      <vt:lpstr>Activities </vt:lpstr>
      <vt:lpstr>Marriage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Александр</cp:lastModifiedBy>
  <cp:revision>15</cp:revision>
  <dcterms:created xsi:type="dcterms:W3CDTF">2012-08-02T12:17:38Z</dcterms:created>
  <dcterms:modified xsi:type="dcterms:W3CDTF">2014-06-03T13:02:52Z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