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6201739" cy="2206012"/>
          </a:xfrm>
        </p:spPr>
        <p:txBody>
          <a:bodyPr/>
          <a:lstStyle/>
          <a:p>
            <a:pPr algn="l"/>
            <a:r>
              <a:rPr lang="ru-RU" sz="7200" b="1" i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 Симоненко</a:t>
            </a:r>
            <a:endParaRPr lang="ru-RU" sz="7200" b="1" i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2889371" cy="1296144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tx2"/>
                </a:solidFill>
              </a:rPr>
              <a:t>Виконала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err="1" smtClean="0">
                <a:solidFill>
                  <a:schemeClr val="tx2"/>
                </a:solidFill>
              </a:rPr>
              <a:t>учениця</a:t>
            </a:r>
            <a:r>
              <a:rPr lang="ru-RU" sz="2000" i="1" dirty="0" smtClean="0">
                <a:solidFill>
                  <a:schemeClr val="tx2"/>
                </a:solidFill>
              </a:rPr>
              <a:t> 11-Б </a:t>
            </a:r>
            <a:r>
              <a:rPr lang="ru-RU" sz="2000" i="1" dirty="0" err="1" smtClean="0">
                <a:solidFill>
                  <a:schemeClr val="tx2"/>
                </a:solidFill>
              </a:rPr>
              <a:t>класу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err="1" smtClean="0">
                <a:solidFill>
                  <a:schemeClr val="tx2"/>
                </a:solidFill>
              </a:rPr>
              <a:t>Тихонюк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err="1" smtClean="0">
                <a:solidFill>
                  <a:schemeClr val="tx2"/>
                </a:solidFill>
              </a:rPr>
              <a:t>Альона</a:t>
            </a: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552" y="2204863"/>
            <a:ext cx="2880320" cy="4349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2204864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Життєвий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творчий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шлях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7380312" cy="5976664"/>
          </a:xfrm>
        </p:spPr>
        <p:txBody>
          <a:bodyPr>
            <a:normAutofit/>
          </a:bodyPr>
          <a:lstStyle/>
          <a:p>
            <a:pPr indent="17463">
              <a:lnSpc>
                <a:spcPct val="110000"/>
              </a:lnSpc>
              <a:buNone/>
            </a:pP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я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можу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сказати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себе?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так мало прожито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так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мізерно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мало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зроблено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Хочеться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бути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людиною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хочеться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робити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гарне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й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добре,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хочеться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писати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такі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вірші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мали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право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називатися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поезією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І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якщо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вдається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рідко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то не тому,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я не хочу, а тому,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мало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вмію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мало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знаю.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Найбільше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люблю землю, людей,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поезію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 село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Біївці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Полтавщині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де мама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подарувала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Ненавиджу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смерть.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Найбільше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боюся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нещирих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друзів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Більше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мені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сказати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 себе </a:t>
            </a:r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нічого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.»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0"/>
            <a:ext cx="3096343" cy="43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168352" cy="467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315155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7740352" cy="2520280"/>
          </a:xfrm>
        </p:spPr>
        <p:txBody>
          <a:bodyPr>
            <a:normAutofit/>
          </a:bodyPr>
          <a:lstStyle/>
          <a:p>
            <a:pPr indent="17463">
              <a:buNone/>
            </a:pPr>
            <a:r>
              <a:rPr lang="ru-RU" sz="2400" i="1" dirty="0" err="1" smtClean="0"/>
              <a:t>Вже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перші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поезії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засвідчили</a:t>
            </a:r>
            <a:r>
              <a:rPr lang="ru-RU" sz="2400" i="1" dirty="0" smtClean="0"/>
              <a:t>: в </a:t>
            </a:r>
            <a:r>
              <a:rPr lang="ru-RU" sz="2400" i="1" dirty="0" err="1" smtClean="0"/>
              <a:t>українській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літературі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з'явився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самобутній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зрілий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Майстер</a:t>
            </a:r>
            <a:r>
              <a:rPr lang="ru-RU" sz="2400" i="1" dirty="0" smtClean="0"/>
              <a:t>. Симоненко </a:t>
            </a:r>
            <a:r>
              <a:rPr lang="ru-RU" sz="2400" i="1" dirty="0" err="1" smtClean="0"/>
              <a:t>вразив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читача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осяянням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краси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власної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душі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справжністю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почуттів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інтелектуальною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високістю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молодечим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завзяттям</a:t>
            </a:r>
            <a:r>
              <a:rPr lang="ru-RU" sz="2400" i="1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10" t="1826" r="4447" b="3219"/>
          <a:stretch>
            <a:fillRect/>
          </a:stretch>
        </p:blipFill>
        <p:spPr bwMode="auto">
          <a:xfrm>
            <a:off x="395536" y="249738"/>
            <a:ext cx="2520280" cy="397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347864" y="476672"/>
            <a:ext cx="4176464" cy="342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3"/>
            <a:ext cx="4752528" cy="319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80738"/>
            <a:ext cx="5249044" cy="3580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233" t="1240" r="3387" b="15044"/>
          <a:stretch>
            <a:fillRect/>
          </a:stretch>
        </p:blipFill>
        <p:spPr bwMode="auto">
          <a:xfrm>
            <a:off x="251520" y="188640"/>
            <a:ext cx="3312368" cy="385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9055" t="861" r="1806" b="861"/>
          <a:stretch>
            <a:fillRect/>
          </a:stretch>
        </p:blipFill>
        <p:spPr bwMode="auto">
          <a:xfrm>
            <a:off x="5292080" y="188640"/>
            <a:ext cx="3264363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24800" r="55316" b="7161"/>
          <a:stretch>
            <a:fillRect/>
          </a:stretch>
        </p:blipFill>
        <p:spPr bwMode="auto">
          <a:xfrm>
            <a:off x="2195736" y="2852936"/>
            <a:ext cx="360040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48272" cy="3198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2417807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615" y="3140968"/>
            <a:ext cx="2630345" cy="3441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 l="12389" t="5828" r="11135" b="20317"/>
          <a:stretch>
            <a:fillRect/>
          </a:stretch>
        </p:blipFill>
        <p:spPr bwMode="auto">
          <a:xfrm>
            <a:off x="5292080" y="3140968"/>
            <a:ext cx="2664296" cy="347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5544616" cy="525658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/>
              <a:t>Не </a:t>
            </a:r>
            <a:r>
              <a:rPr lang="ru-RU" sz="2400" i="1" dirty="0" err="1" smtClean="0"/>
              <a:t>докорю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нікому</a:t>
            </a:r>
            <a:r>
              <a:rPr lang="ru-RU" sz="2400" i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400" i="1" dirty="0" err="1" smtClean="0"/>
              <a:t>Хіба</a:t>
            </a:r>
            <a:r>
              <a:rPr lang="ru-RU" sz="2400" i="1" dirty="0" smtClean="0"/>
              <a:t> на себе </a:t>
            </a:r>
            <a:r>
              <a:rPr lang="ru-RU" sz="2400" i="1" dirty="0" err="1" smtClean="0"/>
              <a:t>інколи</a:t>
            </a:r>
            <a:r>
              <a:rPr lang="ru-RU" sz="2400" i="1" dirty="0" smtClean="0"/>
              <a:t> позлюсь,</a:t>
            </a:r>
            <a:endParaRPr lang="ru-RU" sz="2400" dirty="0" smtClean="0"/>
          </a:p>
          <a:p>
            <a:pPr>
              <a:buNone/>
            </a:pPr>
            <a:r>
              <a:rPr lang="ru-RU" sz="2400" i="1" dirty="0" err="1" smtClean="0"/>
              <a:t>Що</a:t>
            </a:r>
            <a:r>
              <a:rPr lang="ru-RU" sz="2400" i="1" dirty="0" smtClean="0"/>
              <a:t> в 20 </a:t>
            </a:r>
            <a:r>
              <a:rPr lang="ru-RU" sz="2400" i="1" dirty="0" err="1" smtClean="0"/>
              <a:t>літ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моєму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втома</a:t>
            </a:r>
            <a:r>
              <a:rPr lang="ru-RU" sz="2400" i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400" i="1" dirty="0" err="1" smtClean="0"/>
              <a:t>Що</a:t>
            </a:r>
            <a:r>
              <a:rPr lang="ru-RU" sz="2400" i="1" dirty="0" smtClean="0"/>
              <a:t> в 30 - </a:t>
            </a:r>
            <a:r>
              <a:rPr lang="ru-RU" sz="2400" i="1" dirty="0" err="1" smtClean="0"/>
              <a:t>смерті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очі</a:t>
            </a:r>
            <a:r>
              <a:rPr lang="ru-RU" sz="2400" i="1" dirty="0" smtClean="0"/>
              <a:t> подивлюсь.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400" i="1" dirty="0" err="1" smtClean="0"/>
              <a:t>Моє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життя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розтрощене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корито</a:t>
            </a:r>
            <a:r>
              <a:rPr lang="ru-RU" sz="2400" i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І </a:t>
            </a:r>
            <a:r>
              <a:rPr lang="ru-RU" sz="2400" i="1" dirty="0" err="1" smtClean="0"/>
              <a:t>світ</a:t>
            </a:r>
            <a:r>
              <a:rPr lang="ru-RU" sz="2400" i="1" dirty="0" smtClean="0"/>
              <a:t> для мене - каторга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кліть</a:t>
            </a:r>
            <a:r>
              <a:rPr lang="ru-RU" sz="2400" i="1" dirty="0" smtClean="0"/>
              <a:t>...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Так </a:t>
            </a:r>
            <a:r>
              <a:rPr lang="ru-RU" sz="2400" i="1" dirty="0" err="1" smtClean="0"/>
              <a:t>краще</a:t>
            </a:r>
            <a:r>
              <a:rPr lang="ru-RU" sz="2400" i="1" dirty="0" smtClean="0"/>
              <a:t> в 30 </a:t>
            </a:r>
            <a:r>
              <a:rPr lang="ru-RU" sz="2400" i="1" dirty="0" err="1" smtClean="0"/>
              <a:t>повністю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згоріти</a:t>
            </a:r>
            <a:r>
              <a:rPr lang="ru-RU" sz="2400" i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400" i="1" dirty="0" err="1" smtClean="0"/>
              <a:t>Ніж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півсотні</a:t>
            </a:r>
            <a:r>
              <a:rPr lang="ru-RU" sz="2400" i="1" dirty="0" smtClean="0"/>
              <a:t> помаленьку </a:t>
            </a:r>
            <a:r>
              <a:rPr lang="ru-RU" sz="2400" i="1" dirty="0" err="1" smtClean="0"/>
              <a:t>тліть</a:t>
            </a:r>
            <a:r>
              <a:rPr lang="ru-RU" sz="2400" i="1" dirty="0" smtClean="0"/>
              <a:t>.        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1955 </a:t>
            </a:r>
            <a:r>
              <a:rPr lang="ru-RU" sz="2400" i="1" dirty="0" err="1" smtClean="0"/>
              <a:t>рік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98048" y="2348880"/>
            <a:ext cx="3245951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519936" cy="4139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51039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на">
  <a:themeElements>
    <a:clrScheme name="Другая 1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6699FF"/>
      </a:accent1>
      <a:accent2>
        <a:srgbClr val="0066CC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ookman Old Styl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Она</Template>
  <TotalTime>404</TotalTime>
  <Words>175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Она</vt:lpstr>
      <vt:lpstr>Василь Симоненко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Симоненко</dc:title>
  <dc:creator>Алёна</dc:creator>
  <cp:lastModifiedBy>Алёна</cp:lastModifiedBy>
  <cp:revision>39</cp:revision>
  <dcterms:created xsi:type="dcterms:W3CDTF">2014-02-16T10:29:07Z</dcterms:created>
  <dcterms:modified xsi:type="dcterms:W3CDTF">2014-02-16T19:40:12Z</dcterms:modified>
</cp:coreProperties>
</file>