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88640"/>
            <a:ext cx="8458200" cy="1222375"/>
          </a:xfrm>
        </p:spPr>
        <p:txBody>
          <a:bodyPr>
            <a:normAutofit/>
          </a:bodyPr>
          <a:lstStyle/>
          <a:p>
            <a:r>
              <a:rPr lang="uk-UA" dirty="0">
                <a:effectLst/>
              </a:rPr>
              <a:t>Чехов Антон Павлович</a:t>
            </a:r>
            <a:br>
              <a:rPr lang="uk-UA" dirty="0">
                <a:effectLst/>
              </a:rPr>
            </a:b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051720" y="5589240"/>
            <a:ext cx="52858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29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січня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1860, Таганрог — 15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липня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1904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48" y="1052736"/>
            <a:ext cx="3052628" cy="432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686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Смерть письменника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76872"/>
          </a:xfrm>
        </p:spPr>
        <p:txBody>
          <a:bodyPr>
            <a:normAutofit/>
          </a:bodyPr>
          <a:lstStyle/>
          <a:p>
            <a:r>
              <a:rPr lang="ru-RU" dirty="0" err="1"/>
              <a:t>Влітку</a:t>
            </a:r>
            <a:r>
              <a:rPr lang="ru-RU" dirty="0"/>
              <a:t> 1904-го Чехов </a:t>
            </a:r>
            <a:r>
              <a:rPr lang="ru-RU" dirty="0" err="1"/>
              <a:t>виїхав</a:t>
            </a:r>
            <a:r>
              <a:rPr lang="ru-RU" dirty="0"/>
              <a:t> на курорт до </a:t>
            </a:r>
            <a:r>
              <a:rPr lang="ru-RU" dirty="0" err="1"/>
              <a:t>Німеччини</a:t>
            </a:r>
            <a:r>
              <a:rPr lang="ru-RU" dirty="0"/>
              <a:t>. Через </a:t>
            </a:r>
            <a:r>
              <a:rPr lang="ru-RU" dirty="0" err="1"/>
              <a:t>раптове</a:t>
            </a:r>
            <a:r>
              <a:rPr lang="ru-RU" dirty="0"/>
              <a:t> </a:t>
            </a:r>
            <a:r>
              <a:rPr lang="ru-RU" dirty="0" err="1"/>
              <a:t>загострення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котре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не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побороти</a:t>
            </a:r>
            <a:r>
              <a:rPr lang="ru-RU" dirty="0"/>
              <a:t>, </a:t>
            </a:r>
            <a:r>
              <a:rPr lang="ru-RU" dirty="0" err="1"/>
              <a:t>письменник</a:t>
            </a:r>
            <a:r>
              <a:rPr lang="ru-RU" dirty="0"/>
              <a:t> помер 2 (15) </a:t>
            </a:r>
            <a:r>
              <a:rPr lang="ru-RU" dirty="0" err="1"/>
              <a:t>липня</a:t>
            </a:r>
            <a:r>
              <a:rPr lang="ru-RU" dirty="0"/>
              <a:t> 1904 р. в м. </a:t>
            </a:r>
            <a:r>
              <a:rPr lang="ru-RU" dirty="0" err="1"/>
              <a:t>Баденвейлері</a:t>
            </a:r>
            <a:r>
              <a:rPr lang="ru-RU" dirty="0"/>
              <a:t>, </a:t>
            </a:r>
            <a:r>
              <a:rPr lang="ru-RU" dirty="0" err="1"/>
              <a:t>Німеччина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сталося</a:t>
            </a:r>
            <a:r>
              <a:rPr lang="ru-RU" dirty="0"/>
              <a:t> в </a:t>
            </a:r>
            <a:r>
              <a:rPr lang="ru-RU" dirty="0" err="1"/>
              <a:t>ніч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1 на 2 </a:t>
            </a:r>
            <a:r>
              <a:rPr lang="ru-RU" dirty="0" err="1"/>
              <a:t>липня</a:t>
            </a:r>
            <a:r>
              <a:rPr lang="ru-RU" dirty="0"/>
              <a:t> 1904 року. </a:t>
            </a:r>
            <a:endParaRPr lang="ru-RU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281"/>
            <a:ext cx="366630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296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Смерть письменника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18856" cy="4724028"/>
          </a:xfrm>
        </p:spPr>
        <p:txBody>
          <a:bodyPr/>
          <a:lstStyle/>
          <a:p>
            <a:r>
              <a:rPr lang="ru-RU" dirty="0" err="1"/>
              <a:t>Труну</a:t>
            </a:r>
            <a:r>
              <a:rPr lang="ru-RU" dirty="0"/>
              <a:t> з </a:t>
            </a:r>
            <a:r>
              <a:rPr lang="ru-RU" dirty="0" err="1"/>
              <a:t>тілом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привезли до </a:t>
            </a:r>
            <a:r>
              <a:rPr lang="ru-RU" dirty="0" err="1"/>
              <a:t>Москви</a:t>
            </a:r>
            <a:r>
              <a:rPr lang="ru-RU" dirty="0"/>
              <a:t>, де 9 (22) </a:t>
            </a:r>
            <a:r>
              <a:rPr lang="ru-RU" dirty="0" err="1"/>
              <a:t>липня</a:t>
            </a:r>
            <a:r>
              <a:rPr lang="ru-RU" dirty="0"/>
              <a:t> 1904 року і </a:t>
            </a:r>
            <a:r>
              <a:rPr lang="ru-RU" dirty="0" err="1"/>
              <a:t>відбувся</a:t>
            </a:r>
            <a:r>
              <a:rPr lang="ru-RU" dirty="0"/>
              <a:t> похорон.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відспівували</a:t>
            </a:r>
            <a:r>
              <a:rPr lang="ru-RU" dirty="0"/>
              <a:t> в </a:t>
            </a:r>
            <a:r>
              <a:rPr lang="ru-RU" dirty="0" err="1"/>
              <a:t>Успенській</a:t>
            </a:r>
            <a:r>
              <a:rPr lang="ru-RU" dirty="0"/>
              <a:t> </a:t>
            </a:r>
            <a:r>
              <a:rPr lang="ru-RU" dirty="0" err="1"/>
              <a:t>церкві</a:t>
            </a:r>
            <a:r>
              <a:rPr lang="ru-RU" dirty="0"/>
              <a:t> </a:t>
            </a:r>
            <a:r>
              <a:rPr lang="ru-RU" dirty="0" err="1"/>
              <a:t>Новодівичого</a:t>
            </a:r>
            <a:r>
              <a:rPr lang="ru-RU" dirty="0"/>
              <a:t> </a:t>
            </a:r>
            <a:r>
              <a:rPr lang="ru-RU" dirty="0" err="1"/>
              <a:t>монастиря</a:t>
            </a:r>
            <a:r>
              <a:rPr lang="ru-RU" dirty="0"/>
              <a:t>. А </a:t>
            </a:r>
            <a:r>
              <a:rPr lang="ru-RU" dirty="0" err="1"/>
              <a:t>поховали</a:t>
            </a:r>
            <a:r>
              <a:rPr lang="ru-RU" dirty="0"/>
              <a:t> за </a:t>
            </a:r>
            <a:r>
              <a:rPr lang="ru-RU" dirty="0" err="1"/>
              <a:t>цією</a:t>
            </a:r>
            <a:r>
              <a:rPr lang="ru-RU" dirty="0"/>
              <a:t> ж </a:t>
            </a:r>
            <a:r>
              <a:rPr lang="ru-RU" dirty="0" err="1"/>
              <a:t>церквою</a:t>
            </a:r>
            <a:r>
              <a:rPr lang="ru-RU" dirty="0"/>
              <a:t> на </a:t>
            </a:r>
            <a:r>
              <a:rPr lang="ru-RU" dirty="0" err="1"/>
              <a:t>монастирському</a:t>
            </a:r>
            <a:r>
              <a:rPr lang="ru-RU" dirty="0"/>
              <a:t> </a:t>
            </a:r>
            <a:r>
              <a:rPr lang="ru-RU" dirty="0" err="1"/>
              <a:t>цвинтарі</a:t>
            </a:r>
            <a:r>
              <a:rPr lang="ru-RU" dirty="0"/>
              <a:t>,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могилою </a:t>
            </a:r>
            <a:r>
              <a:rPr lang="ru-RU" dirty="0" err="1"/>
              <a:t>його</a:t>
            </a:r>
            <a:r>
              <a:rPr lang="ru-RU" dirty="0"/>
              <a:t> батька.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26574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75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Перший </a:t>
            </a:r>
            <a:r>
              <a:rPr lang="ru-RU" b="1" dirty="0" err="1"/>
              <a:t>період</a:t>
            </a:r>
            <a:r>
              <a:rPr lang="ru-RU" b="1" dirty="0"/>
              <a:t> </a:t>
            </a:r>
            <a:r>
              <a:rPr lang="ru-RU" b="1" dirty="0" err="1"/>
              <a:t>творчості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5410944" cy="54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1880 , будучи студентом </a:t>
            </a:r>
            <a:r>
              <a:rPr lang="ru-RU" dirty="0" err="1"/>
              <a:t>першого</a:t>
            </a:r>
            <a:r>
              <a:rPr lang="ru-RU" dirty="0"/>
              <a:t> курсу, Чехов </a:t>
            </a:r>
            <a:r>
              <a:rPr lang="ru-RU" dirty="0" err="1"/>
              <a:t>помістив</a:t>
            </a:r>
            <a:r>
              <a:rPr lang="ru-RU" dirty="0"/>
              <a:t> в </a:t>
            </a:r>
            <a:r>
              <a:rPr lang="ru-RU" dirty="0" err="1"/>
              <a:t>журналі</a:t>
            </a:r>
            <a:r>
              <a:rPr lang="ru-RU" dirty="0"/>
              <a:t> «Бабка» </a:t>
            </a:r>
            <a:r>
              <a:rPr lang="ru-RU" dirty="0" err="1"/>
              <a:t>розповідь</a:t>
            </a:r>
            <a:r>
              <a:rPr lang="ru-RU" dirty="0"/>
              <a:t> «Лист до </a:t>
            </a:r>
            <a:r>
              <a:rPr lang="ru-RU" dirty="0" err="1"/>
              <a:t>вченого</a:t>
            </a:r>
            <a:r>
              <a:rPr lang="ru-RU" dirty="0"/>
              <a:t> </a:t>
            </a:r>
            <a:r>
              <a:rPr lang="ru-RU" dirty="0" err="1"/>
              <a:t>сусіда</a:t>
            </a:r>
            <a:r>
              <a:rPr lang="ru-RU" dirty="0"/>
              <a:t>» і </a:t>
            </a:r>
            <a:r>
              <a:rPr lang="ru-RU" dirty="0" err="1"/>
              <a:t>гумореску</a:t>
            </a:r>
            <a:r>
              <a:rPr lang="ru-RU" dirty="0"/>
              <a:t> «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зустрічається</a:t>
            </a:r>
            <a:r>
              <a:rPr lang="ru-RU" dirty="0"/>
              <a:t> в романах, </a:t>
            </a:r>
            <a:r>
              <a:rPr lang="ru-RU" dirty="0" err="1"/>
              <a:t>повістях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» 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дебют у </a:t>
            </a:r>
            <a:r>
              <a:rPr lang="ru-RU" dirty="0" err="1"/>
              <a:t>пресі</a:t>
            </a:r>
            <a:r>
              <a:rPr lang="ru-RU" dirty="0" smtClean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наступні</a:t>
            </a:r>
            <a:r>
              <a:rPr lang="ru-RU" dirty="0"/>
              <a:t> роки Чехов писав </a:t>
            </a:r>
            <a:r>
              <a:rPr lang="ru-RU" dirty="0" err="1"/>
              <a:t>оповідання</a:t>
            </a:r>
            <a:r>
              <a:rPr lang="ru-RU" dirty="0"/>
              <a:t>, </a:t>
            </a:r>
            <a:r>
              <a:rPr lang="ru-RU" dirty="0" err="1"/>
              <a:t>фейлетони</a:t>
            </a:r>
            <a:r>
              <a:rPr lang="ru-RU" dirty="0"/>
              <a:t>, </a:t>
            </a:r>
            <a:r>
              <a:rPr lang="ru-RU" dirty="0" err="1"/>
              <a:t>гуморески</a:t>
            </a:r>
            <a:r>
              <a:rPr lang="ru-RU" dirty="0"/>
              <a:t> — «</a:t>
            </a:r>
            <a:r>
              <a:rPr lang="ru-RU" dirty="0" err="1"/>
              <a:t>дріб'язок</a:t>
            </a:r>
            <a:r>
              <a:rPr lang="ru-RU" dirty="0"/>
              <a:t>»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псевдонімами</a:t>
            </a:r>
            <a:r>
              <a:rPr lang="ru-RU" dirty="0"/>
              <a:t> Антоша </a:t>
            </a:r>
            <a:r>
              <a:rPr lang="ru-RU" dirty="0" err="1"/>
              <a:t>Чехонте</a:t>
            </a:r>
            <a:r>
              <a:rPr lang="ru-RU" dirty="0"/>
              <a:t> і Людина без </a:t>
            </a:r>
            <a:r>
              <a:rPr lang="ru-RU" dirty="0" err="1"/>
              <a:t>селезінки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варіантами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без </a:t>
            </a:r>
            <a:r>
              <a:rPr lang="ru-RU" dirty="0" err="1"/>
              <a:t>підпису</a:t>
            </a:r>
            <a:r>
              <a:rPr lang="ru-RU" dirty="0"/>
              <a:t>, у </a:t>
            </a:r>
            <a:r>
              <a:rPr lang="ru-RU" dirty="0" err="1"/>
              <a:t>виданнях</a:t>
            </a:r>
            <a:r>
              <a:rPr lang="ru-RU" dirty="0"/>
              <a:t> «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преси</a:t>
            </a:r>
            <a:r>
              <a:rPr lang="ru-RU" dirty="0"/>
              <a:t>»,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гумористичних</a:t>
            </a:r>
            <a:r>
              <a:rPr lang="ru-RU" dirty="0"/>
              <a:t>: </a:t>
            </a:r>
            <a:r>
              <a:rPr lang="ru-RU" dirty="0" err="1"/>
              <a:t>московських</a:t>
            </a:r>
            <a:r>
              <a:rPr lang="ru-RU" dirty="0"/>
              <a:t> журналах «Будильник», «</a:t>
            </a:r>
            <a:r>
              <a:rPr lang="ru-RU" dirty="0" err="1"/>
              <a:t>Глядач</a:t>
            </a:r>
            <a:r>
              <a:rPr lang="ru-RU" dirty="0"/>
              <a:t>» та </a:t>
            </a:r>
            <a:r>
              <a:rPr lang="ru-RU" dirty="0" err="1"/>
              <a:t>ін</a:t>
            </a:r>
            <a:r>
              <a:rPr lang="ru-RU" dirty="0"/>
              <a:t> і в </a:t>
            </a:r>
            <a:r>
              <a:rPr lang="ru-RU" dirty="0" err="1"/>
              <a:t>петербурзьких</a:t>
            </a:r>
            <a:r>
              <a:rPr lang="ru-RU" dirty="0"/>
              <a:t> </a:t>
            </a:r>
            <a:r>
              <a:rPr lang="ru-RU" dirty="0" err="1"/>
              <a:t>гумористичних</a:t>
            </a:r>
            <a:r>
              <a:rPr lang="ru-RU" dirty="0"/>
              <a:t> </a:t>
            </a:r>
            <a:r>
              <a:rPr lang="ru-RU" dirty="0" err="1"/>
              <a:t>тижневиках</a:t>
            </a:r>
            <a:r>
              <a:rPr lang="ru-RU" dirty="0"/>
              <a:t> «Осколки», «Стрекоза» .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808312" cy="359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26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період творчості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5770984" cy="48245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1885 — 1986 роки —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розквіту</a:t>
            </a:r>
            <a:r>
              <a:rPr lang="ru-RU" dirty="0"/>
              <a:t> Чехова як «</a:t>
            </a:r>
            <a:r>
              <a:rPr lang="ru-RU" dirty="0" err="1"/>
              <a:t>белетриста-мініатюриста</a:t>
            </a:r>
            <a:r>
              <a:rPr lang="ru-RU" dirty="0"/>
              <a:t>» — автора коротких, в основному </a:t>
            </a:r>
            <a:r>
              <a:rPr lang="ru-RU" dirty="0" err="1"/>
              <a:t>гумористичних</a:t>
            </a:r>
            <a:r>
              <a:rPr lang="ru-RU" dirty="0"/>
              <a:t> </a:t>
            </a:r>
            <a:r>
              <a:rPr lang="ru-RU" dirty="0" err="1"/>
              <a:t>оповідань</a:t>
            </a:r>
            <a:r>
              <a:rPr lang="ru-RU" dirty="0"/>
              <a:t>. У той час,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визнанням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писав по </a:t>
            </a:r>
            <a:r>
              <a:rPr lang="ru-RU" dirty="0" err="1"/>
              <a:t>розповіді</a:t>
            </a:r>
            <a:r>
              <a:rPr lang="ru-RU" dirty="0"/>
              <a:t> на день. </a:t>
            </a:r>
            <a:r>
              <a:rPr lang="ru-RU" dirty="0" err="1"/>
              <a:t>Сучасники</a:t>
            </a:r>
            <a:r>
              <a:rPr lang="ru-RU" dirty="0"/>
              <a:t> </a:t>
            </a:r>
            <a:r>
              <a:rPr lang="ru-RU" dirty="0" err="1"/>
              <a:t>вважали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і </a:t>
            </a:r>
            <a:r>
              <a:rPr lang="ru-RU" dirty="0" err="1"/>
              <a:t>залишиться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жанрі</a:t>
            </a:r>
            <a:r>
              <a:rPr lang="ru-RU" dirty="0"/>
              <a:t>, але </a:t>
            </a:r>
            <a:r>
              <a:rPr lang="ru-RU" dirty="0" err="1"/>
              <a:t>навесні</a:t>
            </a:r>
            <a:r>
              <a:rPr lang="ru-RU" dirty="0"/>
              <a:t> 1886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лист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літератора</a:t>
            </a:r>
            <a:r>
              <a:rPr lang="ru-RU" dirty="0"/>
              <a:t> Д. В. Григоровича, де той </a:t>
            </a:r>
            <a:r>
              <a:rPr lang="ru-RU" dirty="0" err="1"/>
              <a:t>критикував</a:t>
            </a:r>
            <a:r>
              <a:rPr lang="ru-RU" dirty="0"/>
              <a:t> Чехова за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витрачає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талант на «</a:t>
            </a:r>
            <a:r>
              <a:rPr lang="ru-RU" dirty="0" err="1"/>
              <a:t>дріб'язок</a:t>
            </a:r>
            <a:r>
              <a:rPr lang="ru-RU" dirty="0"/>
              <a:t>».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149121" cy="343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496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Перший період творчості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5976664" cy="5040560"/>
          </a:xfrm>
        </p:spPr>
        <p:txBody>
          <a:bodyPr>
            <a:normAutofit/>
          </a:bodyPr>
          <a:lstStyle/>
          <a:p>
            <a:r>
              <a:rPr lang="ru-RU" dirty="0"/>
              <a:t>Чехов </a:t>
            </a:r>
            <a:r>
              <a:rPr lang="ru-RU" dirty="0" err="1"/>
              <a:t>прислухався</a:t>
            </a:r>
            <a:r>
              <a:rPr lang="ru-RU" dirty="0"/>
              <a:t> до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порад</a:t>
            </a:r>
            <a:r>
              <a:rPr lang="ru-RU" dirty="0"/>
              <a:t>. З 1887 </a:t>
            </a:r>
            <a:r>
              <a:rPr lang="ru-RU" dirty="0" err="1"/>
              <a:t>він</a:t>
            </a:r>
            <a:r>
              <a:rPr lang="ru-RU" dirty="0"/>
              <a:t> все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співпрацював</a:t>
            </a:r>
            <a:r>
              <a:rPr lang="ru-RU" dirty="0"/>
              <a:t> з </a:t>
            </a:r>
            <a:r>
              <a:rPr lang="ru-RU" dirty="0" err="1"/>
              <a:t>гумористичними</a:t>
            </a:r>
            <a:r>
              <a:rPr lang="ru-RU" dirty="0"/>
              <a:t> журналами; </a:t>
            </a:r>
            <a:r>
              <a:rPr lang="ru-RU" dirty="0" err="1"/>
              <a:t>було</a:t>
            </a:r>
            <a:r>
              <a:rPr lang="ru-RU" dirty="0"/>
              <a:t> перервано </a:t>
            </a:r>
            <a:r>
              <a:rPr lang="ru-RU" dirty="0" err="1"/>
              <a:t>співпрацю</a:t>
            </a:r>
            <a:r>
              <a:rPr lang="ru-RU" dirty="0"/>
              <a:t> з «Будильником».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 ставали все </a:t>
            </a:r>
            <a:r>
              <a:rPr lang="ru-RU" dirty="0" err="1"/>
              <a:t>довшими</a:t>
            </a:r>
            <a:r>
              <a:rPr lang="ru-RU" dirty="0"/>
              <a:t> і </a:t>
            </a:r>
            <a:r>
              <a:rPr lang="ru-RU" dirty="0" err="1" smtClean="0"/>
              <a:t>серйознішими</a:t>
            </a:r>
            <a:r>
              <a:rPr lang="ru-RU" dirty="0" smtClean="0"/>
              <a:t>.</a:t>
            </a:r>
          </a:p>
          <a:p>
            <a:r>
              <a:rPr lang="ru-RU" dirty="0"/>
              <a:t> Про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відбувалися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з </a:t>
            </a:r>
            <a:r>
              <a:rPr lang="ru-RU" dirty="0" err="1"/>
              <a:t>Чеховим</a:t>
            </a:r>
            <a:r>
              <a:rPr lang="ru-RU" dirty="0"/>
              <a:t>, говорить </a:t>
            </a:r>
            <a:r>
              <a:rPr lang="ru-RU" dirty="0" err="1"/>
              <a:t>ще</a:t>
            </a:r>
            <a:r>
              <a:rPr lang="ru-RU" dirty="0"/>
              <a:t> і </a:t>
            </a:r>
            <a:r>
              <a:rPr lang="ru-RU" dirty="0" err="1"/>
              <a:t>з'явилося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подорожувати</a:t>
            </a:r>
            <a:r>
              <a:rPr lang="ru-RU" dirty="0"/>
              <a:t>. У тому ж, 1887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відправився</a:t>
            </a:r>
            <a:r>
              <a:rPr lang="ru-RU" dirty="0"/>
              <a:t> в </a:t>
            </a:r>
            <a:r>
              <a:rPr lang="ru-RU" dirty="0" err="1"/>
              <a:t>подорож</a:t>
            </a:r>
            <a:r>
              <a:rPr lang="ru-RU" dirty="0"/>
              <a:t> на </a:t>
            </a:r>
            <a:r>
              <a:rPr lang="ru-RU" dirty="0" err="1"/>
              <a:t>південь</a:t>
            </a:r>
            <a:r>
              <a:rPr lang="ru-RU" dirty="0"/>
              <a:t>, в </a:t>
            </a:r>
            <a:r>
              <a:rPr lang="ru-RU" dirty="0" err="1"/>
              <a:t>рідні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;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їздив</a:t>
            </a:r>
            <a:r>
              <a:rPr lang="ru-RU" dirty="0"/>
              <a:t> по «</a:t>
            </a:r>
            <a:r>
              <a:rPr lang="ru-RU" dirty="0" err="1"/>
              <a:t>гоголівських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», в </a:t>
            </a:r>
            <a:r>
              <a:rPr lang="ru-RU" dirty="0" err="1"/>
              <a:t>Крим</a:t>
            </a:r>
            <a:r>
              <a:rPr lang="ru-RU" dirty="0"/>
              <a:t>, на Кавказ</a:t>
            </a: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36" y="1700808"/>
            <a:ext cx="2560400" cy="329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639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період творчості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50904" cy="4925144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кінці</a:t>
            </a:r>
            <a:r>
              <a:rPr lang="ru-RU" dirty="0"/>
              <a:t> 1880-х </a:t>
            </a:r>
            <a:r>
              <a:rPr lang="ru-RU" dirty="0" err="1"/>
              <a:t>років</a:t>
            </a:r>
            <a:r>
              <a:rPr lang="ru-RU" dirty="0"/>
              <a:t> в </a:t>
            </a:r>
            <a:r>
              <a:rPr lang="ru-RU" dirty="0" err="1"/>
              <a:t>манері</a:t>
            </a:r>
            <a:r>
              <a:rPr lang="ru-RU" dirty="0"/>
              <a:t> Чехова </a:t>
            </a:r>
            <a:r>
              <a:rPr lang="ru-RU" dirty="0" err="1"/>
              <a:t>з'явилася</a:t>
            </a:r>
            <a:r>
              <a:rPr lang="ru-RU" dirty="0"/>
              <a:t> </a:t>
            </a:r>
            <a:r>
              <a:rPr lang="ru-RU" dirty="0" err="1"/>
              <a:t>особливість</a:t>
            </a:r>
            <a:r>
              <a:rPr lang="ru-RU" dirty="0"/>
              <a:t>, яку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сучасники</a:t>
            </a:r>
            <a:r>
              <a:rPr lang="ru-RU" dirty="0"/>
              <a:t> </a:t>
            </a:r>
            <a:r>
              <a:rPr lang="ru-RU" dirty="0" err="1"/>
              <a:t>вважали</a:t>
            </a:r>
            <a:r>
              <a:rPr lang="ru-RU" dirty="0"/>
              <a:t> </a:t>
            </a:r>
            <a:r>
              <a:rPr lang="ru-RU" dirty="0" err="1"/>
              <a:t>перевагою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недоліком</a:t>
            </a:r>
            <a:r>
              <a:rPr lang="ru-RU" dirty="0"/>
              <a:t>, — </a:t>
            </a:r>
            <a:r>
              <a:rPr lang="ru-RU" dirty="0" err="1"/>
              <a:t>навмисна</a:t>
            </a:r>
            <a:r>
              <a:rPr lang="ru-RU" dirty="0"/>
              <a:t> </a:t>
            </a:r>
            <a:r>
              <a:rPr lang="ru-RU" dirty="0" err="1"/>
              <a:t>неупередженість</a:t>
            </a:r>
            <a:r>
              <a:rPr lang="ru-RU" dirty="0"/>
              <a:t> </a:t>
            </a:r>
            <a:r>
              <a:rPr lang="ru-RU" dirty="0" err="1"/>
              <a:t>опису</a:t>
            </a:r>
            <a:r>
              <a:rPr lang="ru-RU" dirty="0"/>
              <a:t>, </a:t>
            </a:r>
            <a:r>
              <a:rPr lang="ru-RU" dirty="0" err="1"/>
              <a:t>підкреслене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авторської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. Особливо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межею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«</a:t>
            </a:r>
            <a:r>
              <a:rPr lang="ru-RU" dirty="0" err="1"/>
              <a:t>Спати</a:t>
            </a:r>
            <a:r>
              <a:rPr lang="ru-RU" dirty="0"/>
              <a:t> </a:t>
            </a:r>
            <a:r>
              <a:rPr lang="ru-RU" dirty="0" err="1"/>
              <a:t>хочеться</a:t>
            </a:r>
            <a:r>
              <a:rPr lang="ru-RU" dirty="0"/>
              <a:t>», «</a:t>
            </a:r>
            <a:r>
              <a:rPr lang="ru-RU" dirty="0" err="1"/>
              <a:t>Баби</a:t>
            </a:r>
            <a:r>
              <a:rPr lang="ru-RU" dirty="0"/>
              <a:t>» і «Княгиня».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72" y="1700808"/>
            <a:ext cx="261425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7414" y="552582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Чехов 1884р.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639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Другий </a:t>
            </a:r>
            <a:r>
              <a:rPr lang="uk-UA" dirty="0" err="1" smtClean="0"/>
              <a:t>пріод</a:t>
            </a:r>
            <a:r>
              <a:rPr lang="uk-UA" dirty="0" smtClean="0"/>
              <a:t> творчості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548880"/>
          </a:xfrm>
        </p:spPr>
        <p:txBody>
          <a:bodyPr/>
          <a:lstStyle/>
          <a:p>
            <a:r>
              <a:rPr lang="ru-RU" dirty="0"/>
              <a:t>З 1890 по 1892,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до </a:t>
            </a:r>
            <a:r>
              <a:rPr lang="ru-RU" dirty="0" err="1"/>
              <a:t>Москви</a:t>
            </a:r>
            <a:r>
              <a:rPr lang="ru-RU" dirty="0"/>
              <a:t> з </a:t>
            </a:r>
            <a:r>
              <a:rPr lang="ru-RU" dirty="0" err="1"/>
              <a:t>поїздки</a:t>
            </a:r>
            <a:r>
              <a:rPr lang="ru-RU" dirty="0"/>
              <a:t> по </a:t>
            </a:r>
            <a:r>
              <a:rPr lang="ru-RU" dirty="0" err="1"/>
              <a:t>Сахаліну</a:t>
            </a:r>
            <a:r>
              <a:rPr lang="ru-RU" dirty="0"/>
              <a:t>, Чехов </a:t>
            </a:r>
            <a:r>
              <a:rPr lang="ru-RU" dirty="0" err="1"/>
              <a:t>оселився</a:t>
            </a:r>
            <a:r>
              <a:rPr lang="ru-RU" dirty="0"/>
              <a:t> в </a:t>
            </a:r>
            <a:r>
              <a:rPr lang="ru-RU" dirty="0" err="1"/>
              <a:t>невеличкому</a:t>
            </a:r>
            <a:r>
              <a:rPr lang="ru-RU" dirty="0"/>
              <a:t> </a:t>
            </a:r>
            <a:r>
              <a:rPr lang="ru-RU" dirty="0" err="1"/>
              <a:t>двоповерховому</a:t>
            </a:r>
            <a:r>
              <a:rPr lang="ru-RU" dirty="0"/>
              <a:t> </a:t>
            </a:r>
            <a:r>
              <a:rPr lang="ru-RU" dirty="0" err="1"/>
              <a:t>флігелі</a:t>
            </a:r>
            <a:r>
              <a:rPr lang="ru-RU" dirty="0"/>
              <a:t> на </a:t>
            </a:r>
            <a:r>
              <a:rPr lang="ru-RU" dirty="0" err="1"/>
              <a:t>Малій</a:t>
            </a:r>
            <a:r>
              <a:rPr lang="ru-RU" dirty="0"/>
              <a:t> </a:t>
            </a:r>
            <a:r>
              <a:rPr lang="ru-RU" dirty="0" err="1"/>
              <a:t>Дмитрівці</a:t>
            </a:r>
            <a:r>
              <a:rPr lang="ru-RU" dirty="0"/>
              <a:t>. Тут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над книгою «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Сахалін</a:t>
            </a:r>
            <a:r>
              <a:rPr lang="ru-RU" dirty="0"/>
              <a:t>», </a:t>
            </a:r>
            <a:r>
              <a:rPr lang="ru-RU" dirty="0" err="1"/>
              <a:t>розповідями</a:t>
            </a:r>
            <a:r>
              <a:rPr lang="ru-RU" dirty="0"/>
              <a:t> «</a:t>
            </a:r>
            <a:r>
              <a:rPr lang="ru-RU" dirty="0" err="1"/>
              <a:t>Стрибуха</a:t>
            </a:r>
            <a:r>
              <a:rPr lang="ru-RU" dirty="0"/>
              <a:t>», «</a:t>
            </a:r>
            <a:r>
              <a:rPr lang="ru-RU" dirty="0" err="1"/>
              <a:t>Дуель</a:t>
            </a:r>
            <a:r>
              <a:rPr lang="ru-RU" dirty="0"/>
              <a:t>», «Палата № 6»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736304" cy="388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feb-web.ru/feb/chekhov/pictures/sp8-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73380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14883"/>
            <a:ext cx="2285644" cy="342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333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Другий період творчості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1618" y="1628800"/>
            <a:ext cx="5688632" cy="5141168"/>
          </a:xfrm>
        </p:spPr>
        <p:txBody>
          <a:bodyPr/>
          <a:lstStyle/>
          <a:p>
            <a:r>
              <a:rPr lang="ru-RU" dirty="0"/>
              <a:t>З 1892 по 1899 роки Чехов проживав у </a:t>
            </a:r>
            <a:r>
              <a:rPr lang="ru-RU" dirty="0" err="1"/>
              <a:t>підмосковному</a:t>
            </a:r>
            <a:r>
              <a:rPr lang="ru-RU" dirty="0"/>
              <a:t> </a:t>
            </a:r>
            <a:r>
              <a:rPr lang="ru-RU" dirty="0" err="1"/>
              <a:t>маєтку</a:t>
            </a:r>
            <a:r>
              <a:rPr lang="ru-RU" dirty="0"/>
              <a:t> </a:t>
            </a:r>
            <a:r>
              <a:rPr lang="ru-RU" dirty="0" err="1"/>
              <a:t>Меліхово</a:t>
            </a:r>
            <a:r>
              <a:rPr lang="ru-RU" dirty="0"/>
              <a:t>, де зараз </a:t>
            </a:r>
            <a:r>
              <a:rPr lang="ru-RU" dirty="0" err="1"/>
              <a:t>працює</a:t>
            </a:r>
            <a:r>
              <a:rPr lang="ru-RU" dirty="0"/>
              <a:t> один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чеховських</a:t>
            </a:r>
            <a:r>
              <a:rPr lang="ru-RU" dirty="0"/>
              <a:t> </a:t>
            </a:r>
            <a:r>
              <a:rPr lang="ru-RU" dirty="0" err="1"/>
              <a:t>музеїв</a:t>
            </a:r>
            <a:r>
              <a:rPr lang="ru-RU" dirty="0" smtClean="0"/>
              <a:t>.</a:t>
            </a:r>
          </a:p>
          <a:p>
            <a:r>
              <a:rPr lang="ru-RU" dirty="0" err="1"/>
              <a:t>Пізніше</a:t>
            </a:r>
            <a:r>
              <a:rPr lang="ru-RU" dirty="0"/>
              <a:t> Чехов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подорожував</a:t>
            </a:r>
            <a:r>
              <a:rPr lang="ru-RU" dirty="0"/>
              <a:t> по </a:t>
            </a:r>
            <a:r>
              <a:rPr lang="ru-RU" dirty="0" err="1"/>
              <a:t>Європі</a:t>
            </a:r>
            <a:r>
              <a:rPr lang="ru-RU" dirty="0"/>
              <a:t>. </a:t>
            </a:r>
            <a:r>
              <a:rPr lang="ru-RU" dirty="0" err="1"/>
              <a:t>Останні</a:t>
            </a:r>
            <a:r>
              <a:rPr lang="ru-RU" dirty="0"/>
              <a:t> роки Чехов, у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загострився</a:t>
            </a:r>
            <a:r>
              <a:rPr lang="ru-RU" dirty="0"/>
              <a:t> </a:t>
            </a:r>
            <a:r>
              <a:rPr lang="ru-RU" dirty="0" err="1"/>
              <a:t>туберкульоз</a:t>
            </a:r>
            <a:r>
              <a:rPr lang="ru-RU" dirty="0"/>
              <a:t>, для поправки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Ялтою</a:t>
            </a:r>
            <a:r>
              <a:rPr lang="ru-RU" dirty="0"/>
              <a:t>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зрідка</a:t>
            </a:r>
            <a:r>
              <a:rPr lang="ru-RU" dirty="0"/>
              <a:t> </a:t>
            </a:r>
            <a:r>
              <a:rPr lang="ru-RU" dirty="0" err="1"/>
              <a:t>приїжджаючи</a:t>
            </a:r>
            <a:r>
              <a:rPr lang="ru-RU" dirty="0"/>
              <a:t> в Москву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1"/>
            <a:ext cx="3100067" cy="220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89985" y="383427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Дім Чехова в Ялті</a:t>
            </a: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985" y="4348128"/>
            <a:ext cx="2929508" cy="19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071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Чехов І Україна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7992888" cy="4873752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— </a:t>
            </a:r>
            <a:r>
              <a:rPr lang="ru-RU" dirty="0" err="1"/>
              <a:t>Павло</a:t>
            </a:r>
            <a:r>
              <a:rPr lang="ru-RU" dirty="0"/>
              <a:t> Чехов жив у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Вовча</a:t>
            </a:r>
            <a:r>
              <a:rPr lang="ru-RU" dirty="0"/>
              <a:t> Балка на </a:t>
            </a:r>
            <a:r>
              <a:rPr lang="ru-RU" dirty="0" err="1"/>
              <a:t>Харківщині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матір'ю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Єфросинія</a:t>
            </a:r>
            <a:r>
              <a:rPr lang="ru-RU" dirty="0"/>
              <a:t> </a:t>
            </a:r>
            <a:r>
              <a:rPr lang="ru-RU" dirty="0" err="1"/>
              <a:t>Шемко</a:t>
            </a:r>
            <a:r>
              <a:rPr lang="ru-RU" dirty="0"/>
              <a:t>. Бабуся </a:t>
            </a:r>
            <a:r>
              <a:rPr lang="ru-RU" dirty="0" err="1"/>
              <a:t>письменника</a:t>
            </a:r>
            <a:r>
              <a:rPr lang="ru-RU" dirty="0"/>
              <a:t>, в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часто </a:t>
            </a:r>
            <a:r>
              <a:rPr lang="ru-RU" dirty="0" err="1"/>
              <a:t>гостював</a:t>
            </a:r>
            <a:r>
              <a:rPr lang="ru-RU" dirty="0"/>
              <a:t>, </a:t>
            </a:r>
            <a:r>
              <a:rPr lang="ru-RU" dirty="0" err="1"/>
              <a:t>розмовляла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. </a:t>
            </a:r>
            <a:r>
              <a:rPr lang="ru-RU" dirty="0" err="1"/>
              <a:t>Звідси</a:t>
            </a:r>
            <a:r>
              <a:rPr lang="ru-RU" dirty="0"/>
              <a:t> у </a:t>
            </a:r>
            <a:r>
              <a:rPr lang="ru-RU" dirty="0" err="1"/>
              <a:t>творах</a:t>
            </a:r>
            <a:r>
              <a:rPr lang="ru-RU" dirty="0"/>
              <a:t> </a:t>
            </a:r>
            <a:r>
              <a:rPr lang="ru-RU" dirty="0" err="1"/>
              <a:t>А.Чехова</a:t>
            </a:r>
            <a:r>
              <a:rPr lang="ru-RU" dirty="0"/>
              <a:t> так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українізмів</a:t>
            </a:r>
            <a:r>
              <a:rPr lang="ru-RU" dirty="0" smtClean="0"/>
              <a:t>. </a:t>
            </a:r>
          </a:p>
          <a:p>
            <a:r>
              <a:rPr lang="ru-RU" sz="2600" b="1" dirty="0" err="1" smtClean="0"/>
              <a:t>Наприклад</a:t>
            </a:r>
            <a:r>
              <a:rPr lang="en-US" sz="2600" b="1" dirty="0" smtClean="0"/>
              <a:t>:</a:t>
            </a:r>
            <a:endParaRPr lang="uk-UA" b="1" dirty="0" smtClean="0"/>
          </a:p>
          <a:p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російською</a:t>
            </a:r>
            <a:r>
              <a:rPr lang="ru-RU" dirty="0"/>
              <a:t> мало б бути «голодать», «голодаете», Чехов </a:t>
            </a:r>
            <a:r>
              <a:rPr lang="ru-RU" dirty="0" err="1"/>
              <a:t>пише</a:t>
            </a:r>
            <a:r>
              <a:rPr lang="ru-RU" dirty="0"/>
              <a:t>: «</a:t>
            </a:r>
            <a:r>
              <a:rPr lang="ru-RU" i="1" dirty="0" err="1"/>
              <a:t>Надіюсь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Ви </a:t>
            </a:r>
            <a:r>
              <a:rPr lang="ru-RU" i="1" dirty="0" err="1"/>
              <a:t>вже</a:t>
            </a:r>
            <a:r>
              <a:rPr lang="ru-RU" i="1" dirty="0"/>
              <a:t> не </a:t>
            </a:r>
            <a:r>
              <a:rPr lang="ru-RU" i="1" dirty="0" err="1"/>
              <a:t>голодуєте</a:t>
            </a:r>
            <a:r>
              <a:rPr lang="ru-RU" dirty="0" smtClean="0"/>
              <a:t>»</a:t>
            </a:r>
          </a:p>
          <a:p>
            <a:r>
              <a:rPr lang="ru-RU" dirty="0" err="1"/>
              <a:t>Пишучи</a:t>
            </a:r>
            <a:r>
              <a:rPr lang="ru-RU" dirty="0"/>
              <a:t>, Чехов </a:t>
            </a:r>
            <a:r>
              <a:rPr lang="ru-RU" dirty="0" err="1"/>
              <a:t>дуже</a:t>
            </a:r>
            <a:r>
              <a:rPr lang="ru-RU" dirty="0"/>
              <a:t> часто думав </a:t>
            </a:r>
            <a:r>
              <a:rPr lang="ru-RU" dirty="0" err="1"/>
              <a:t>українською</a:t>
            </a:r>
            <a:r>
              <a:rPr lang="ru-RU" dirty="0"/>
              <a:t>. Тому й писав: «</a:t>
            </a:r>
            <a:r>
              <a:rPr lang="ru-RU" i="1" dirty="0"/>
              <a:t>А </a:t>
            </a:r>
            <a:r>
              <a:rPr lang="ru-RU" i="1" dirty="0" err="1"/>
              <a:t>чому</a:t>
            </a:r>
            <a:r>
              <a:rPr lang="ru-RU" i="1" dirty="0"/>
              <a:t> б і не </a:t>
            </a:r>
            <a:r>
              <a:rPr lang="ru-RU" i="1" dirty="0" err="1"/>
              <a:t>приїхати</a:t>
            </a:r>
            <a:r>
              <a:rPr lang="ru-RU" i="1" dirty="0"/>
              <a:t>? </a:t>
            </a:r>
            <a:r>
              <a:rPr lang="ru-RU" i="1" dirty="0" err="1"/>
              <a:t>Поблукали</a:t>
            </a:r>
            <a:r>
              <a:rPr lang="ru-RU" i="1" dirty="0"/>
              <a:t> б і побалакали… Хай </a:t>
            </a:r>
            <a:r>
              <a:rPr lang="ru-RU" i="1" dirty="0" err="1"/>
              <a:t>хоронять</a:t>
            </a:r>
            <a:r>
              <a:rPr lang="ru-RU" i="1" dirty="0"/>
              <a:t> Вас </a:t>
            </a:r>
            <a:r>
              <a:rPr lang="ru-RU" i="1" dirty="0" err="1"/>
              <a:t>українські</a:t>
            </a:r>
            <a:r>
              <a:rPr lang="ru-RU" i="1" dirty="0"/>
              <a:t> </a:t>
            </a:r>
            <a:r>
              <a:rPr lang="ru-RU" i="1" dirty="0" err="1"/>
              <a:t>Феї</a:t>
            </a:r>
            <a:r>
              <a:rPr lang="ru-RU" i="1" dirty="0"/>
              <a:t>… Будьте </a:t>
            </a:r>
            <a:r>
              <a:rPr lang="ru-RU" i="1" dirty="0" err="1"/>
              <a:t>здоровенькі</a:t>
            </a:r>
            <a:r>
              <a:rPr lang="ru-RU" i="1" dirty="0"/>
              <a:t>. Ваш Чехов</a:t>
            </a:r>
            <a:r>
              <a:rPr lang="ru-RU" dirty="0"/>
              <a:t>» (Лист Чехова до </a:t>
            </a:r>
            <a:r>
              <a:rPr lang="ru-RU" dirty="0" err="1"/>
              <a:t>Смагіна</a:t>
            </a:r>
            <a:r>
              <a:rPr lang="ru-RU" dirty="0"/>
              <a:t>, 30.І.1892).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518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Чехов і Україна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/>
              <a:t>Росіяни-сучасники</a:t>
            </a:r>
            <a:r>
              <a:rPr lang="ru-RU" dirty="0"/>
              <a:t> Чехова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виразно</a:t>
            </a:r>
            <a:r>
              <a:rPr lang="ru-RU" dirty="0"/>
              <a:t> </a:t>
            </a:r>
            <a:r>
              <a:rPr lang="ru-RU" dirty="0" err="1"/>
              <a:t>бачили</a:t>
            </a:r>
            <a:r>
              <a:rPr lang="ru-RU" dirty="0"/>
              <a:t> в </a:t>
            </a:r>
            <a:r>
              <a:rPr lang="ru-RU" dirty="0" err="1"/>
              <a:t>особі</a:t>
            </a:r>
            <a:r>
              <a:rPr lang="ru-RU" dirty="0"/>
              <a:t> А. Чехова </a:t>
            </a:r>
            <a:r>
              <a:rPr lang="ru-RU" dirty="0" err="1"/>
              <a:t>українця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І. Л. Щеглов (</a:t>
            </a:r>
            <a:r>
              <a:rPr lang="ru-RU" dirty="0" err="1"/>
              <a:t>Леонтьєв</a:t>
            </a:r>
            <a:r>
              <a:rPr lang="ru-RU" dirty="0"/>
              <a:t>), </a:t>
            </a:r>
            <a:r>
              <a:rPr lang="ru-RU" dirty="0" err="1"/>
              <a:t>сучасник</a:t>
            </a:r>
            <a:r>
              <a:rPr lang="ru-RU" dirty="0"/>
              <a:t> Чехова й автор </a:t>
            </a:r>
            <a:r>
              <a:rPr lang="ru-RU" dirty="0" err="1"/>
              <a:t>спогадів</a:t>
            </a:r>
            <a:r>
              <a:rPr lang="ru-RU" dirty="0"/>
              <a:t> про </a:t>
            </a:r>
            <a:r>
              <a:rPr lang="ru-RU" dirty="0" err="1"/>
              <a:t>нього</a:t>
            </a:r>
            <a:r>
              <a:rPr lang="ru-RU" dirty="0"/>
              <a:t>,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характер Чехова такими словами: «чисто </a:t>
            </a:r>
            <a:r>
              <a:rPr lang="ru-RU" dirty="0" err="1"/>
              <a:t>хохлацька</a:t>
            </a:r>
            <a:r>
              <a:rPr lang="ru-RU" dirty="0"/>
              <a:t> ­</a:t>
            </a:r>
            <a:r>
              <a:rPr lang="ru-RU" dirty="0" err="1"/>
              <a:t>замкнутість</a:t>
            </a:r>
            <a:r>
              <a:rPr lang="ru-RU" dirty="0"/>
              <a:t>», «</a:t>
            </a:r>
            <a:r>
              <a:rPr lang="ru-RU" dirty="0" err="1"/>
              <a:t>хохлацько-козацька</a:t>
            </a:r>
            <a:r>
              <a:rPr lang="ru-RU" dirty="0"/>
              <a:t> натура</a:t>
            </a:r>
            <a:r>
              <a:rPr lang="ru-RU" dirty="0" smtClean="0"/>
              <a:t>».</a:t>
            </a:r>
            <a:r>
              <a:rPr lang="ru-RU" dirty="0"/>
              <a:t> В </a:t>
            </a:r>
            <a:r>
              <a:rPr lang="ru-RU" dirty="0" err="1"/>
              <a:t>анкеті</a:t>
            </a:r>
            <a:r>
              <a:rPr lang="ru-RU" dirty="0"/>
              <a:t> </a:t>
            </a:r>
            <a:r>
              <a:rPr lang="ru-RU" dirty="0" err="1"/>
              <a:t>перепису</a:t>
            </a:r>
            <a:r>
              <a:rPr lang="ru-RU" dirty="0"/>
              <a:t> 1890-го року Антон Чехов написав: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національність</a:t>
            </a:r>
            <a:r>
              <a:rPr lang="ru-RU" dirty="0"/>
              <a:t> — </a:t>
            </a:r>
            <a:r>
              <a:rPr lang="ru-RU" dirty="0" err="1"/>
              <a:t>малоросіянин</a:t>
            </a:r>
            <a:r>
              <a:rPr lang="ru-RU" dirty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987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1 </a:t>
            </a:r>
            <a:r>
              <a:rPr lang="ru-RU" dirty="0" err="1"/>
              <a:t>Біографія</a:t>
            </a:r>
            <a:endParaRPr lang="ru-RU" dirty="0"/>
          </a:p>
          <a:p>
            <a:pPr lvl="1"/>
            <a:r>
              <a:rPr lang="ru-RU" dirty="0"/>
              <a:t>1.1 </a:t>
            </a:r>
            <a:r>
              <a:rPr lang="ru-RU" dirty="0" err="1"/>
              <a:t>Походження</a:t>
            </a:r>
            <a:endParaRPr lang="ru-RU" dirty="0"/>
          </a:p>
          <a:p>
            <a:pPr lvl="1"/>
            <a:r>
              <a:rPr lang="ru-RU" dirty="0"/>
              <a:t>1.2 </a:t>
            </a:r>
            <a:r>
              <a:rPr lang="ru-RU" dirty="0" err="1"/>
              <a:t>Дитинство</a:t>
            </a:r>
            <a:r>
              <a:rPr lang="ru-RU" dirty="0"/>
              <a:t> і </a:t>
            </a:r>
            <a:r>
              <a:rPr lang="ru-RU" dirty="0" err="1"/>
              <a:t>юність</a:t>
            </a:r>
            <a:endParaRPr lang="ru-RU" dirty="0"/>
          </a:p>
          <a:p>
            <a:pPr lvl="1"/>
            <a:r>
              <a:rPr lang="ru-RU" dirty="0" smtClean="0"/>
              <a:t>1.3 </a:t>
            </a:r>
            <a:r>
              <a:rPr lang="ru-RU" dirty="0" err="1" smtClean="0"/>
              <a:t>Дорослі</a:t>
            </a:r>
            <a:r>
              <a:rPr lang="ru-RU" dirty="0" smtClean="0"/>
              <a:t> роки </a:t>
            </a:r>
            <a:r>
              <a:rPr lang="ru-RU" dirty="0" err="1" smtClean="0"/>
              <a:t>життя</a:t>
            </a:r>
            <a:endParaRPr lang="ru-RU" dirty="0"/>
          </a:p>
          <a:p>
            <a:pPr lvl="1"/>
            <a:r>
              <a:rPr lang="ru-RU" dirty="0"/>
              <a:t>1.4 Смерть</a:t>
            </a:r>
          </a:p>
          <a:p>
            <a:r>
              <a:rPr lang="ru-RU" dirty="0"/>
              <a:t>2 </a:t>
            </a:r>
            <a:r>
              <a:rPr lang="ru-RU" dirty="0" err="1"/>
              <a:t>Творчість</a:t>
            </a:r>
            <a:endParaRPr lang="ru-RU" dirty="0"/>
          </a:p>
          <a:p>
            <a:pPr lvl="1"/>
            <a:r>
              <a:rPr lang="ru-RU" dirty="0"/>
              <a:t>2.1 Перший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 smtClean="0"/>
              <a:t>творчості</a:t>
            </a:r>
            <a:endParaRPr lang="ru-RU" dirty="0" smtClean="0"/>
          </a:p>
          <a:p>
            <a:pPr lvl="1"/>
            <a:r>
              <a:rPr lang="ru-RU" dirty="0" smtClean="0"/>
              <a:t>2.2</a:t>
            </a:r>
            <a:r>
              <a:rPr lang="ru-RU" dirty="0"/>
              <a:t> 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 smtClean="0"/>
              <a:t>творчості</a:t>
            </a:r>
            <a:endParaRPr lang="ru-RU" dirty="0"/>
          </a:p>
          <a:p>
            <a:pPr lvl="1"/>
            <a:r>
              <a:rPr lang="ru-RU" dirty="0" smtClean="0"/>
              <a:t>2.3 Чехов і </a:t>
            </a:r>
            <a:r>
              <a:rPr lang="ru-RU" dirty="0" err="1" smtClean="0"/>
              <a:t>Україна</a:t>
            </a:r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03" y="1772816"/>
            <a:ext cx="2483672" cy="315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483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068960"/>
            <a:ext cx="8928992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              </a:t>
            </a:r>
            <a:r>
              <a:rPr lang="uk-UA" sz="6000" dirty="0" smtClean="0"/>
              <a:t>Кінець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724023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Походження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003232" cy="2952328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(1823–1898) — </a:t>
            </a:r>
            <a:r>
              <a:rPr lang="ru-RU" dirty="0" err="1"/>
              <a:t>Павло</a:t>
            </a:r>
            <a:r>
              <a:rPr lang="ru-RU" dirty="0"/>
              <a:t> </a:t>
            </a:r>
            <a:r>
              <a:rPr lang="ru-RU" dirty="0" err="1"/>
              <a:t>Ігорович</a:t>
            </a:r>
            <a:r>
              <a:rPr lang="ru-RU" dirty="0"/>
              <a:t> Чехов — </a:t>
            </a:r>
            <a:r>
              <a:rPr lang="ru-RU" dirty="0" err="1"/>
              <a:t>народився</a:t>
            </a:r>
            <a:r>
              <a:rPr lang="ru-RU" dirty="0"/>
              <a:t> в </a:t>
            </a:r>
            <a:r>
              <a:rPr lang="ru-RU" dirty="0" err="1"/>
              <a:t>селі</a:t>
            </a:r>
            <a:r>
              <a:rPr lang="ru-RU" dirty="0"/>
              <a:t> </a:t>
            </a:r>
            <a:r>
              <a:rPr lang="ru-RU" dirty="0" err="1"/>
              <a:t>Вільховатка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 </a:t>
            </a:r>
            <a:r>
              <a:rPr lang="ru-RU" dirty="0" err="1"/>
              <a:t>кріпаком</a:t>
            </a:r>
            <a:r>
              <a:rPr lang="ru-RU" dirty="0"/>
              <a:t>, в </a:t>
            </a:r>
            <a:r>
              <a:rPr lang="ru-RU" dirty="0" err="1"/>
              <a:t>дитинстві</a:t>
            </a:r>
            <a:r>
              <a:rPr lang="ru-RU" dirty="0"/>
              <a:t> </a:t>
            </a:r>
            <a:r>
              <a:rPr lang="ru-RU" dirty="0" err="1"/>
              <a:t>вчився</a:t>
            </a:r>
            <a:r>
              <a:rPr lang="ru-RU" dirty="0"/>
              <a:t> в </a:t>
            </a:r>
            <a:r>
              <a:rPr lang="ru-RU" dirty="0" err="1"/>
              <a:t>сільській</a:t>
            </a:r>
            <a:r>
              <a:rPr lang="ru-RU" dirty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.</a:t>
            </a:r>
            <a:r>
              <a:rPr lang="ru-RU" dirty="0"/>
              <a:t> 1840 року </a:t>
            </a:r>
            <a:r>
              <a:rPr lang="ru-RU" dirty="0" err="1"/>
              <a:t>вивчав</a:t>
            </a:r>
            <a:r>
              <a:rPr lang="ru-RU" dirty="0"/>
              <a:t> </a:t>
            </a:r>
            <a:r>
              <a:rPr lang="ru-RU" dirty="0" err="1"/>
              <a:t>цукроваріння</a:t>
            </a:r>
            <a:r>
              <a:rPr lang="ru-RU" dirty="0"/>
              <a:t> на </a:t>
            </a:r>
            <a:r>
              <a:rPr lang="ru-RU" dirty="0" err="1"/>
              <a:t>місцевому</a:t>
            </a:r>
            <a:r>
              <a:rPr lang="ru-RU" dirty="0"/>
              <a:t> </a:t>
            </a:r>
            <a:r>
              <a:rPr lang="ru-RU" dirty="0" err="1"/>
              <a:t>цукровому</a:t>
            </a:r>
            <a:r>
              <a:rPr lang="ru-RU" dirty="0"/>
              <a:t> </a:t>
            </a:r>
            <a:r>
              <a:rPr lang="ru-RU" dirty="0" err="1"/>
              <a:t>заводі</a:t>
            </a:r>
            <a:r>
              <a:rPr lang="ru-RU" dirty="0"/>
              <a:t>. 1841 року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викуплено</a:t>
            </a:r>
            <a:r>
              <a:rPr lang="ru-RU" dirty="0"/>
              <a:t> з </a:t>
            </a:r>
            <a:r>
              <a:rPr lang="ru-RU" dirty="0" err="1"/>
              <a:t>неволі</a:t>
            </a:r>
            <a:r>
              <a:rPr lang="ru-RU" dirty="0"/>
              <a:t> </a:t>
            </a:r>
            <a:r>
              <a:rPr lang="ru-RU" dirty="0" err="1"/>
              <a:t>батьком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став </a:t>
            </a:r>
            <a:r>
              <a:rPr lang="ru-RU" dirty="0" err="1"/>
              <a:t>купцем</a:t>
            </a:r>
            <a:r>
              <a:rPr lang="ru-RU" dirty="0"/>
              <a:t> і торговцем.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 — </a:t>
            </a:r>
            <a:r>
              <a:rPr lang="ru-RU" dirty="0" err="1"/>
              <a:t>Євгенія</a:t>
            </a:r>
            <a:r>
              <a:rPr lang="ru-RU" dirty="0"/>
              <a:t> </a:t>
            </a:r>
            <a:r>
              <a:rPr lang="ru-RU" dirty="0" err="1"/>
              <a:t>Яківна</a:t>
            </a:r>
            <a:r>
              <a:rPr lang="ru-RU" dirty="0"/>
              <a:t> Морозова — (1835–1919). </a:t>
            </a:r>
            <a:r>
              <a:rPr lang="ru-RU" dirty="0" err="1"/>
              <a:t>Грамоті</a:t>
            </a:r>
            <a:r>
              <a:rPr lang="ru-RU" dirty="0"/>
              <a:t> вона </a:t>
            </a:r>
            <a:r>
              <a:rPr lang="ru-RU" dirty="0" err="1"/>
              <a:t>навчалася</a:t>
            </a:r>
            <a:r>
              <a:rPr lang="ru-RU" dirty="0"/>
              <a:t> </a:t>
            </a:r>
            <a:r>
              <a:rPr lang="ru-RU" dirty="0" err="1"/>
              <a:t>вдома</a:t>
            </a:r>
            <a:r>
              <a:rPr lang="ru-RU" dirty="0"/>
              <a:t> і </a:t>
            </a:r>
            <a:r>
              <a:rPr lang="ru-RU" dirty="0" err="1"/>
              <a:t>недовго</a:t>
            </a:r>
            <a:r>
              <a:rPr lang="ru-RU" dirty="0"/>
              <a:t>, в 12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втратила</a:t>
            </a:r>
            <a:r>
              <a:rPr lang="ru-RU" dirty="0"/>
              <a:t> батька.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42" y="4476750"/>
            <a:ext cx="37719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296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Дитинство і юність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Спочатку</a:t>
            </a:r>
            <a:r>
              <a:rPr lang="ru-RU" dirty="0"/>
              <a:t> Чехов </a:t>
            </a:r>
            <a:r>
              <a:rPr lang="ru-RU" dirty="0" err="1"/>
              <a:t>навчався</a:t>
            </a:r>
            <a:r>
              <a:rPr lang="ru-RU" dirty="0"/>
              <a:t> в </a:t>
            </a:r>
            <a:r>
              <a:rPr lang="ru-RU" dirty="0" err="1"/>
              <a:t>грецькій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в </a:t>
            </a:r>
            <a:r>
              <a:rPr lang="ru-RU" dirty="0" err="1" smtClean="0"/>
              <a:t>Таганрозі.Навчання</a:t>
            </a:r>
            <a:r>
              <a:rPr lang="ru-RU" dirty="0" smtClean="0"/>
              <a:t> в </a:t>
            </a:r>
            <a:r>
              <a:rPr lang="ru-RU" dirty="0" err="1" smtClean="0"/>
              <a:t>школі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важким.В</a:t>
            </a:r>
            <a:r>
              <a:rPr lang="ru-RU" dirty="0" smtClean="0"/>
              <a:t>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Чехових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семеро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Антон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третім</a:t>
            </a:r>
            <a:r>
              <a:rPr lang="ru-RU" dirty="0"/>
              <a:t>. У 8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у </a:t>
            </a:r>
            <a:r>
              <a:rPr lang="ru-RU" dirty="0" err="1"/>
              <a:t>грецьківй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, Чехов </a:t>
            </a:r>
            <a:r>
              <a:rPr lang="ru-RU" dirty="0" err="1"/>
              <a:t>вступає</a:t>
            </a:r>
            <a:r>
              <a:rPr lang="ru-RU" dirty="0"/>
              <a:t> в </a:t>
            </a:r>
            <a:r>
              <a:rPr lang="ru-RU" dirty="0" err="1"/>
              <a:t>Таганрозьку</a:t>
            </a:r>
            <a:r>
              <a:rPr lang="ru-RU" dirty="0"/>
              <a:t> </a:t>
            </a:r>
            <a:r>
              <a:rPr lang="ru-RU" dirty="0" err="1"/>
              <a:t>гімназію</a:t>
            </a:r>
            <a:r>
              <a:rPr lang="ru-RU" dirty="0"/>
              <a:t> (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Гімназія</a:t>
            </a:r>
            <a:r>
              <a:rPr lang="ru-RU" dirty="0"/>
              <a:t> № 2 </a:t>
            </a:r>
            <a:r>
              <a:rPr lang="ru-RU" dirty="0" err="1"/>
              <a:t>ім</a:t>
            </a:r>
            <a:r>
              <a:rPr lang="ru-RU" dirty="0" smtClean="0"/>
              <a:t>.</a:t>
            </a:r>
            <a:r>
              <a:rPr lang="ru-RU" dirty="0"/>
              <a:t> А. П. Чехова).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443137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39330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Таганрозька Гімназія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296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Дитинство і юність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9168" y="1531082"/>
            <a:ext cx="6491064" cy="50691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 </a:t>
            </a:r>
            <a:r>
              <a:rPr lang="ru-RU" dirty="0" err="1"/>
              <a:t>Гімназія</a:t>
            </a:r>
            <a:r>
              <a:rPr lang="ru-RU" dirty="0"/>
              <a:t> </a:t>
            </a:r>
            <a:r>
              <a:rPr lang="ru-RU" dirty="0" err="1"/>
              <a:t>сформувала</a:t>
            </a:r>
            <a:r>
              <a:rPr lang="ru-RU" dirty="0"/>
              <a:t> у Чехова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лицемірства</a:t>
            </a:r>
            <a:r>
              <a:rPr lang="ru-RU" dirty="0"/>
              <a:t> і </a:t>
            </a:r>
            <a:r>
              <a:rPr lang="ru-RU" dirty="0" err="1"/>
              <a:t>фальші</a:t>
            </a:r>
            <a:r>
              <a:rPr lang="ru-RU" dirty="0"/>
              <a:t>. Тут </a:t>
            </a:r>
            <a:r>
              <a:rPr lang="ru-RU" dirty="0" err="1"/>
              <a:t>формувався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бачення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любов</a:t>
            </a:r>
            <a:r>
              <a:rPr lang="ru-RU" dirty="0"/>
              <a:t> до книг, </a:t>
            </a:r>
            <a:r>
              <a:rPr lang="ru-RU" dirty="0" err="1"/>
              <a:t>знань</a:t>
            </a:r>
            <a:r>
              <a:rPr lang="ru-RU" dirty="0"/>
              <a:t> і театру. Тут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перший </a:t>
            </a:r>
            <a:r>
              <a:rPr lang="ru-RU" dirty="0" err="1"/>
              <a:t>літературний</a:t>
            </a:r>
            <a:r>
              <a:rPr lang="ru-RU" dirty="0"/>
              <a:t> </a:t>
            </a:r>
            <a:r>
              <a:rPr lang="ru-RU" dirty="0" err="1"/>
              <a:t>псевдонім</a:t>
            </a:r>
            <a:r>
              <a:rPr lang="ru-RU" dirty="0"/>
              <a:t> «</a:t>
            </a:r>
            <a:r>
              <a:rPr lang="ru-RU" dirty="0" err="1"/>
              <a:t>Чехонте</a:t>
            </a:r>
            <a:r>
              <a:rPr lang="ru-RU" dirty="0"/>
              <a:t>»,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нагородив </a:t>
            </a:r>
            <a:r>
              <a:rPr lang="ru-RU" dirty="0" err="1"/>
              <a:t>вчитель</a:t>
            </a:r>
            <a:r>
              <a:rPr lang="ru-RU" dirty="0"/>
              <a:t> Закону </a:t>
            </a:r>
            <a:r>
              <a:rPr lang="ru-RU" dirty="0" err="1"/>
              <a:t>Божого</a:t>
            </a:r>
            <a:r>
              <a:rPr lang="ru-RU" dirty="0"/>
              <a:t> </a:t>
            </a:r>
            <a:r>
              <a:rPr lang="ru-RU" dirty="0" err="1"/>
              <a:t>Федір</a:t>
            </a:r>
            <a:r>
              <a:rPr lang="ru-RU" dirty="0"/>
              <a:t> </a:t>
            </a:r>
            <a:r>
              <a:rPr lang="ru-RU" dirty="0" err="1"/>
              <a:t>Покровський</a:t>
            </a:r>
            <a:r>
              <a:rPr lang="ru-RU" dirty="0"/>
              <a:t>. Тут </a:t>
            </a:r>
            <a:r>
              <a:rPr lang="ru-RU" dirty="0" err="1"/>
              <a:t>починалися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літературні</a:t>
            </a:r>
            <a:r>
              <a:rPr lang="ru-RU" dirty="0"/>
              <a:t> та </a:t>
            </a:r>
            <a:r>
              <a:rPr lang="ru-RU" dirty="0" err="1"/>
              <a:t>сценічні</a:t>
            </a:r>
            <a:r>
              <a:rPr lang="ru-RU" dirty="0"/>
              <a:t> </a:t>
            </a:r>
            <a:r>
              <a:rPr lang="ru-RU" dirty="0" err="1"/>
              <a:t>досліди</a:t>
            </a:r>
            <a:r>
              <a:rPr lang="ru-RU" dirty="0"/>
              <a:t>. Першу драму «Безотцовщина» Антон Чехов написав у 18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Особливу</a:t>
            </a:r>
            <a:r>
              <a:rPr lang="ru-RU" dirty="0"/>
              <a:t> роль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Чехова </a:t>
            </a:r>
            <a:r>
              <a:rPr lang="ru-RU" dirty="0" err="1"/>
              <a:t>зіграв</a:t>
            </a:r>
            <a:r>
              <a:rPr lang="ru-RU" dirty="0"/>
              <a:t> </a:t>
            </a:r>
            <a:r>
              <a:rPr lang="ru-RU" dirty="0" err="1"/>
              <a:t>таганрозький</a:t>
            </a:r>
            <a:r>
              <a:rPr lang="ru-RU" dirty="0"/>
              <a:t> театр, </a:t>
            </a:r>
            <a:r>
              <a:rPr lang="ru-RU" dirty="0" err="1"/>
              <a:t>заснований</a:t>
            </a:r>
            <a:r>
              <a:rPr lang="ru-RU" dirty="0"/>
              <a:t> у 1827 </a:t>
            </a:r>
            <a:r>
              <a:rPr lang="ru-RU" dirty="0" err="1"/>
              <a:t>році</a:t>
            </a:r>
            <a:r>
              <a:rPr lang="ru-RU" dirty="0"/>
              <a:t>. Чехов </a:t>
            </a:r>
            <a:r>
              <a:rPr lang="ru-RU" dirty="0" err="1"/>
              <a:t>побував</a:t>
            </a:r>
            <a:r>
              <a:rPr lang="ru-RU" dirty="0"/>
              <a:t> у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у 13 </a:t>
            </a:r>
            <a:r>
              <a:rPr lang="ru-RU" dirty="0" err="1"/>
              <a:t>років</a:t>
            </a:r>
            <a:r>
              <a:rPr lang="ru-RU" dirty="0"/>
              <a:t>, коли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/>
              <a:t>п'єсу</a:t>
            </a:r>
            <a:r>
              <a:rPr lang="ru-RU" dirty="0"/>
              <a:t> Жака Оффенбаха «Прекрасна </a:t>
            </a:r>
            <a:r>
              <a:rPr lang="ru-RU" dirty="0" err="1"/>
              <a:t>Єлена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22574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296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Дитинство і юність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059016" cy="506916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Особливу</a:t>
            </a:r>
            <a:r>
              <a:rPr lang="ru-RU" dirty="0"/>
              <a:t> роль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Чехова </a:t>
            </a:r>
            <a:r>
              <a:rPr lang="ru-RU" dirty="0" err="1"/>
              <a:t>зіграв</a:t>
            </a:r>
            <a:r>
              <a:rPr lang="ru-RU" dirty="0"/>
              <a:t> </a:t>
            </a:r>
            <a:r>
              <a:rPr lang="ru-RU" dirty="0" err="1"/>
              <a:t>таганрозький</a:t>
            </a:r>
            <a:r>
              <a:rPr lang="ru-RU" dirty="0"/>
              <a:t> театр, </a:t>
            </a:r>
            <a:r>
              <a:rPr lang="ru-RU" dirty="0" err="1"/>
              <a:t>заснований</a:t>
            </a:r>
            <a:r>
              <a:rPr lang="ru-RU" dirty="0"/>
              <a:t> у 1827 </a:t>
            </a:r>
            <a:r>
              <a:rPr lang="ru-RU" dirty="0" err="1"/>
              <a:t>році</a:t>
            </a:r>
            <a:r>
              <a:rPr lang="ru-RU" dirty="0"/>
              <a:t>. Чехов </a:t>
            </a:r>
            <a:r>
              <a:rPr lang="ru-RU" dirty="0" err="1"/>
              <a:t>побував</a:t>
            </a:r>
            <a:r>
              <a:rPr lang="ru-RU" dirty="0"/>
              <a:t> у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у 13 </a:t>
            </a:r>
            <a:r>
              <a:rPr lang="ru-RU" dirty="0" err="1"/>
              <a:t>років</a:t>
            </a:r>
            <a:r>
              <a:rPr lang="ru-RU" dirty="0"/>
              <a:t>, коли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/>
              <a:t>п'єсу</a:t>
            </a:r>
            <a:r>
              <a:rPr lang="ru-RU" dirty="0"/>
              <a:t> Жака Оффенбаха «Прекрасна </a:t>
            </a:r>
            <a:r>
              <a:rPr lang="ru-RU" dirty="0" err="1"/>
              <a:t>Єлена</a:t>
            </a:r>
            <a:r>
              <a:rPr lang="ru-RU" dirty="0"/>
              <a:t>».</a:t>
            </a:r>
          </a:p>
          <a:p>
            <a:r>
              <a:rPr lang="ru-RU" dirty="0"/>
              <a:t>1879-го року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закінчив</a:t>
            </a:r>
            <a:r>
              <a:rPr lang="ru-RU" dirty="0"/>
              <a:t> </a:t>
            </a:r>
            <a:r>
              <a:rPr lang="ru-RU" dirty="0" err="1"/>
              <a:t>гімназію</a:t>
            </a:r>
            <a:r>
              <a:rPr lang="ru-RU" dirty="0"/>
              <a:t> в </a:t>
            </a:r>
            <a:r>
              <a:rPr lang="ru-RU" dirty="0" err="1"/>
              <a:t>Таганрозі</a:t>
            </a:r>
            <a:r>
              <a:rPr lang="ru-RU" dirty="0"/>
              <a:t>. Того ж року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переїхав</a:t>
            </a:r>
            <a:r>
              <a:rPr lang="ru-RU" dirty="0"/>
              <a:t> до </a:t>
            </a:r>
            <a:r>
              <a:rPr lang="ru-RU" dirty="0" err="1"/>
              <a:t>батьків</a:t>
            </a:r>
            <a:r>
              <a:rPr lang="ru-RU" dirty="0"/>
              <a:t> у Москву і вступив на </a:t>
            </a:r>
            <a:r>
              <a:rPr lang="ru-RU" dirty="0" err="1"/>
              <a:t>медичний</a:t>
            </a:r>
            <a:r>
              <a:rPr lang="ru-RU" dirty="0"/>
              <a:t> факультет </a:t>
            </a:r>
            <a:r>
              <a:rPr lang="ru-RU" dirty="0" err="1"/>
              <a:t>Московського</a:t>
            </a:r>
            <a:r>
              <a:rPr lang="ru-RU" dirty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</a:t>
            </a:r>
          </a:p>
          <a:p>
            <a:r>
              <a:rPr lang="ru-RU" dirty="0"/>
              <a:t>1876-го року родина </a:t>
            </a:r>
            <a:r>
              <a:rPr lang="ru-RU" dirty="0" err="1"/>
              <a:t>Чехових</a:t>
            </a:r>
            <a:r>
              <a:rPr lang="ru-RU" dirty="0"/>
              <a:t> </a:t>
            </a:r>
            <a:r>
              <a:rPr lang="ru-RU" dirty="0" err="1"/>
              <a:t>переїхала</a:t>
            </a:r>
            <a:r>
              <a:rPr lang="ru-RU" dirty="0"/>
              <a:t> в Москву. </a:t>
            </a:r>
            <a:r>
              <a:rPr lang="ru-RU" dirty="0" err="1"/>
              <a:t>Проте</a:t>
            </a:r>
            <a:r>
              <a:rPr lang="ru-RU" dirty="0"/>
              <a:t> Чехов </a:t>
            </a:r>
            <a:r>
              <a:rPr lang="ru-RU" dirty="0" err="1"/>
              <a:t>залишився</a:t>
            </a:r>
            <a:r>
              <a:rPr lang="ru-RU" dirty="0"/>
              <a:t> до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Таганрозі</a:t>
            </a:r>
            <a:r>
              <a:rPr lang="ru-RU" dirty="0"/>
              <a:t>, </a:t>
            </a:r>
            <a:r>
              <a:rPr lang="ru-RU" dirty="0" err="1"/>
              <a:t>заробляючи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на </a:t>
            </a:r>
            <a:r>
              <a:rPr lang="ru-RU" dirty="0" err="1"/>
              <a:t>життя</a:t>
            </a:r>
            <a:r>
              <a:rPr lang="ru-RU" dirty="0"/>
              <a:t> репетиторством.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2383532" cy="317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296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Дорослі роки життя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38936" cy="4873752"/>
          </a:xfrm>
        </p:spPr>
        <p:txBody>
          <a:bodyPr>
            <a:normAutofit fontScale="92500"/>
          </a:bodyPr>
          <a:lstStyle/>
          <a:p>
            <a:r>
              <a:rPr lang="ru-RU" dirty="0"/>
              <a:t>1879 року </a:t>
            </a:r>
            <a:r>
              <a:rPr lang="ru-RU" dirty="0" err="1"/>
              <a:t>переїхав</a:t>
            </a:r>
            <a:r>
              <a:rPr lang="ru-RU" dirty="0"/>
              <a:t> до </a:t>
            </a:r>
            <a:r>
              <a:rPr lang="ru-RU" dirty="0" err="1"/>
              <a:t>Москви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вступити</a:t>
            </a:r>
            <a:r>
              <a:rPr lang="ru-RU" dirty="0"/>
              <a:t> до </a:t>
            </a:r>
            <a:r>
              <a:rPr lang="ru-RU" dirty="0" err="1"/>
              <a:t>університету</a:t>
            </a:r>
            <a:r>
              <a:rPr lang="ru-RU" dirty="0"/>
              <a:t> на </a:t>
            </a:r>
            <a:r>
              <a:rPr lang="ru-RU" dirty="0" err="1"/>
              <a:t>медичний</a:t>
            </a:r>
            <a:r>
              <a:rPr lang="ru-RU" dirty="0"/>
              <a:t> факультет. 1880 року у 10 </a:t>
            </a:r>
            <a:r>
              <a:rPr lang="ru-RU" dirty="0" err="1"/>
              <a:t>номері</a:t>
            </a:r>
            <a:r>
              <a:rPr lang="ru-RU" dirty="0"/>
              <a:t> журналу «Стрекоза»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перший </a:t>
            </a:r>
            <a:r>
              <a:rPr lang="ru-RU" dirty="0" err="1"/>
              <a:t>друкований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. 1886 року Чехов </a:t>
            </a:r>
            <a:r>
              <a:rPr lang="ru-RU" dirty="0" err="1"/>
              <a:t>їде</a:t>
            </a:r>
            <a:r>
              <a:rPr lang="ru-RU" dirty="0"/>
              <a:t> в Петербург, де А. С. </a:t>
            </a:r>
            <a:r>
              <a:rPr lang="ru-RU" dirty="0" err="1"/>
              <a:t>Суворін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стати редактором </a:t>
            </a:r>
            <a:r>
              <a:rPr lang="ru-RU" dirty="0" err="1"/>
              <a:t>газети</a:t>
            </a:r>
            <a:r>
              <a:rPr lang="ru-RU" dirty="0"/>
              <a:t> «Новое время». З </a:t>
            </a:r>
            <a:r>
              <a:rPr lang="ru-RU" dirty="0" err="1"/>
              <a:t>весни</a:t>
            </a:r>
            <a:r>
              <a:rPr lang="ru-RU" dirty="0"/>
              <a:t> 1885 року </a:t>
            </a:r>
            <a:r>
              <a:rPr lang="ru-RU" dirty="0" err="1"/>
              <a:t>сім'я</a:t>
            </a:r>
            <a:r>
              <a:rPr lang="ru-RU" dirty="0"/>
              <a:t> </a:t>
            </a:r>
            <a:r>
              <a:rPr lang="ru-RU" dirty="0" err="1"/>
              <a:t>Чехових</a:t>
            </a:r>
            <a:r>
              <a:rPr lang="ru-RU" dirty="0"/>
              <a:t> </a:t>
            </a:r>
            <a:r>
              <a:rPr lang="ru-RU" dirty="0" err="1"/>
              <a:t>переїжджає</a:t>
            </a:r>
            <a:r>
              <a:rPr lang="ru-RU" dirty="0"/>
              <a:t> до </a:t>
            </a:r>
            <a:r>
              <a:rPr lang="ru-RU" dirty="0" err="1"/>
              <a:t>помістя</a:t>
            </a:r>
            <a:r>
              <a:rPr lang="ru-RU" dirty="0"/>
              <a:t> </a:t>
            </a:r>
            <a:r>
              <a:rPr lang="ru-RU" dirty="0" err="1"/>
              <a:t>Бабкіно</a:t>
            </a:r>
            <a:r>
              <a:rPr lang="ru-RU" dirty="0"/>
              <a:t>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Воскресенська</a:t>
            </a:r>
            <a:r>
              <a:rPr lang="ru-RU" dirty="0"/>
              <a:t>. Тим часом Антон Павлович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збірки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«Пестрые рассказы» (1886), «Невинные речи» (1887).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96941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81" y="2924944"/>
            <a:ext cx="2232248" cy="349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296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Дорослі роки життя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944" cy="48737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1887 поставлена перша </a:t>
            </a:r>
            <a:r>
              <a:rPr lang="ru-RU" dirty="0" err="1"/>
              <a:t>п'єса</a:t>
            </a:r>
            <a:r>
              <a:rPr lang="ru-RU" dirty="0"/>
              <a:t> Чехова «Иванов».</a:t>
            </a:r>
          </a:p>
          <a:p>
            <a:r>
              <a:rPr lang="ru-RU" dirty="0"/>
              <a:t>1888-го </a:t>
            </a:r>
            <a:r>
              <a:rPr lang="ru-RU" dirty="0" err="1"/>
              <a:t>сім'я</a:t>
            </a:r>
            <a:r>
              <a:rPr lang="ru-RU" dirty="0"/>
              <a:t> Чехова </a:t>
            </a:r>
            <a:r>
              <a:rPr lang="ru-RU" dirty="0" err="1"/>
              <a:t>переселяється</a:t>
            </a:r>
            <a:r>
              <a:rPr lang="ru-RU" dirty="0"/>
              <a:t> в </a:t>
            </a:r>
            <a:r>
              <a:rPr lang="ru-RU" dirty="0" err="1"/>
              <a:t>маєток</a:t>
            </a:r>
            <a:r>
              <a:rPr lang="ru-RU" dirty="0"/>
              <a:t> Лука, </a:t>
            </a:r>
            <a:r>
              <a:rPr lang="ru-RU" dirty="0" err="1"/>
              <a:t>біля</a:t>
            </a:r>
            <a:r>
              <a:rPr lang="ru-RU" dirty="0"/>
              <a:t> Сум, </a:t>
            </a:r>
            <a:r>
              <a:rPr lang="ru-RU" dirty="0" err="1"/>
              <a:t>Харківської</a:t>
            </a:r>
            <a:r>
              <a:rPr lang="ru-RU" dirty="0"/>
              <a:t> </a:t>
            </a:r>
            <a:r>
              <a:rPr lang="ru-RU" dirty="0" err="1"/>
              <a:t>губернії</a:t>
            </a:r>
            <a:r>
              <a:rPr lang="ru-RU" dirty="0"/>
              <a:t>, на </a:t>
            </a:r>
            <a:r>
              <a:rPr lang="ru-RU" dirty="0" err="1"/>
              <a:t>дачі</a:t>
            </a:r>
            <a:r>
              <a:rPr lang="ru-RU" dirty="0"/>
              <a:t> </a:t>
            </a:r>
            <a:r>
              <a:rPr lang="ru-RU" dirty="0" err="1"/>
              <a:t>поміщиків</a:t>
            </a:r>
            <a:r>
              <a:rPr lang="ru-RU" dirty="0"/>
              <a:t> </a:t>
            </a:r>
            <a:r>
              <a:rPr lang="ru-RU" dirty="0" err="1"/>
              <a:t>Лінтвар'євих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провести там весну й </a:t>
            </a:r>
            <a:r>
              <a:rPr lang="ru-RU" dirty="0" err="1"/>
              <a:t>літо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Москві</a:t>
            </a:r>
            <a:r>
              <a:rPr lang="ru-RU" dirty="0"/>
              <a:t> </a:t>
            </a:r>
            <a:r>
              <a:rPr lang="ru-RU" dirty="0" err="1"/>
              <a:t>Чехови</a:t>
            </a:r>
            <a:r>
              <a:rPr lang="ru-RU" dirty="0"/>
              <a:t> не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визначилиь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, та </a:t>
            </a:r>
            <a:r>
              <a:rPr lang="ru-RU" dirty="0" err="1"/>
              <a:t>нарешті</a:t>
            </a:r>
            <a:r>
              <a:rPr lang="ru-RU" dirty="0"/>
              <a:t> </a:t>
            </a:r>
            <a:r>
              <a:rPr lang="ru-RU" dirty="0" err="1"/>
              <a:t>вибрали</a:t>
            </a:r>
            <a:r>
              <a:rPr lang="ru-RU" dirty="0"/>
              <a:t> </a:t>
            </a:r>
            <a:r>
              <a:rPr lang="ru-RU" dirty="0" err="1"/>
              <a:t>кінцевий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: </a:t>
            </a:r>
            <a:r>
              <a:rPr lang="ru-RU" dirty="0" err="1"/>
              <a:t>будинок</a:t>
            </a:r>
            <a:r>
              <a:rPr lang="ru-RU" dirty="0"/>
              <a:t> на Садово-</a:t>
            </a:r>
            <a:r>
              <a:rPr lang="ru-RU" dirty="0" err="1"/>
              <a:t>Кудринській</a:t>
            </a:r>
            <a:r>
              <a:rPr lang="ru-RU" dirty="0"/>
              <a:t>, де жили у 1886–1890. Тут Чехов написав </a:t>
            </a:r>
            <a:r>
              <a:rPr lang="ru-RU" dirty="0" err="1"/>
              <a:t>понад</a:t>
            </a:r>
            <a:r>
              <a:rPr lang="ru-RU" dirty="0"/>
              <a:t> сотню </a:t>
            </a:r>
            <a:r>
              <a:rPr lang="ru-RU" dirty="0" err="1"/>
              <a:t>повістей</a:t>
            </a:r>
            <a:r>
              <a:rPr lang="ru-RU" dirty="0"/>
              <a:t>. 1890 року Чехов </a:t>
            </a:r>
            <a:r>
              <a:rPr lang="ru-RU" dirty="0" err="1"/>
              <a:t>вирушає</a:t>
            </a:r>
            <a:r>
              <a:rPr lang="ru-RU" dirty="0"/>
              <a:t> до </a:t>
            </a:r>
            <a:r>
              <a:rPr lang="ru-RU" dirty="0" err="1"/>
              <a:t>Сибіру</a:t>
            </a:r>
            <a:r>
              <a:rPr lang="ru-RU" dirty="0"/>
              <a:t>, а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відвідує</a:t>
            </a:r>
            <a:r>
              <a:rPr lang="ru-RU" dirty="0"/>
              <a:t> </a:t>
            </a:r>
            <a:r>
              <a:rPr lang="ru-RU" dirty="0" err="1"/>
              <a:t>Сахалін</a:t>
            </a:r>
            <a:r>
              <a:rPr lang="ru-RU" dirty="0"/>
              <a:t> —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заслання</a:t>
            </a:r>
            <a:r>
              <a:rPr lang="ru-RU" dirty="0"/>
              <a:t> </a:t>
            </a:r>
            <a:r>
              <a:rPr lang="ru-RU" dirty="0" err="1"/>
              <a:t>каторжників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088232" cy="285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64" y="3645024"/>
            <a:ext cx="1905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296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Дорослі роки життя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26968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1892 року Чехов </a:t>
            </a:r>
            <a:r>
              <a:rPr lang="ru-RU" dirty="0" err="1"/>
              <a:t>купує</a:t>
            </a:r>
            <a:r>
              <a:rPr lang="ru-RU" dirty="0"/>
              <a:t> </a:t>
            </a:r>
            <a:r>
              <a:rPr lang="ru-RU" dirty="0" err="1"/>
              <a:t>помістя</a:t>
            </a:r>
            <a:r>
              <a:rPr lang="ru-RU" dirty="0"/>
              <a:t> в </a:t>
            </a:r>
            <a:r>
              <a:rPr lang="ru-RU" dirty="0" err="1"/>
              <a:t>Меліхово</a:t>
            </a:r>
            <a:r>
              <a:rPr lang="ru-RU" dirty="0"/>
              <a:t>. Тут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розквіту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, але й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медичну</a:t>
            </a:r>
            <a:r>
              <a:rPr lang="ru-RU" dirty="0"/>
              <a:t> практику. 1897 року у Чехова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загострився</a:t>
            </a:r>
            <a:r>
              <a:rPr lang="ru-RU" dirty="0"/>
              <a:t> </a:t>
            </a:r>
            <a:r>
              <a:rPr lang="ru-RU" dirty="0" err="1"/>
              <a:t>туберкульозний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слабне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лікарі</a:t>
            </a:r>
            <a:r>
              <a:rPr lang="ru-RU" dirty="0"/>
              <a:t> </a:t>
            </a:r>
            <a:r>
              <a:rPr lang="ru-RU" dirty="0" err="1"/>
              <a:t>прописують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вирушити</a:t>
            </a:r>
            <a:r>
              <a:rPr lang="ru-RU" dirty="0"/>
              <a:t> на </a:t>
            </a:r>
            <a:r>
              <a:rPr lang="ru-RU" dirty="0" err="1"/>
              <a:t>південь</a:t>
            </a:r>
            <a:r>
              <a:rPr lang="ru-RU" dirty="0"/>
              <a:t>. Тому Чехов </a:t>
            </a:r>
            <a:r>
              <a:rPr lang="ru-RU" dirty="0" err="1"/>
              <a:t>купує</a:t>
            </a:r>
            <a:r>
              <a:rPr lang="ru-RU" dirty="0"/>
              <a:t> невеличку </a:t>
            </a:r>
            <a:r>
              <a:rPr lang="ru-RU" dirty="0" err="1"/>
              <a:t>ділянку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в </a:t>
            </a:r>
            <a:r>
              <a:rPr lang="ru-RU" dirty="0" err="1"/>
              <a:t>Ялті</a:t>
            </a:r>
            <a:r>
              <a:rPr lang="ru-RU" dirty="0"/>
              <a:t> і </a:t>
            </a:r>
            <a:r>
              <a:rPr lang="ru-RU" dirty="0" err="1"/>
              <a:t>починає</a:t>
            </a:r>
            <a:r>
              <a:rPr lang="ru-RU" dirty="0"/>
              <a:t> там </a:t>
            </a:r>
            <a:r>
              <a:rPr lang="ru-RU" dirty="0" err="1"/>
              <a:t>будувати</a:t>
            </a:r>
            <a:r>
              <a:rPr lang="ru-RU" dirty="0"/>
              <a:t> дачу.</a:t>
            </a:r>
          </a:p>
          <a:p>
            <a:r>
              <a:rPr lang="ru-RU" dirty="0"/>
              <a:t>У </a:t>
            </a:r>
            <a:r>
              <a:rPr lang="ru-RU" dirty="0" err="1"/>
              <a:t>травні</a:t>
            </a:r>
            <a:r>
              <a:rPr lang="ru-RU" dirty="0"/>
              <a:t> Чехов </a:t>
            </a:r>
            <a:r>
              <a:rPr lang="ru-RU" dirty="0" err="1"/>
              <a:t>одружується</a:t>
            </a:r>
            <a:r>
              <a:rPr lang="ru-RU" dirty="0"/>
              <a:t> з О. Л. </a:t>
            </a:r>
            <a:r>
              <a:rPr lang="ru-RU" dirty="0" err="1"/>
              <a:t>Кніппер</a:t>
            </a:r>
            <a:r>
              <a:rPr lang="ru-RU" dirty="0"/>
              <a:t> — </a:t>
            </a:r>
            <a:r>
              <a:rPr lang="ru-RU" dirty="0" err="1"/>
              <a:t>відомою</a:t>
            </a:r>
            <a:r>
              <a:rPr lang="ru-RU" dirty="0"/>
              <a:t>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акторкою</a:t>
            </a:r>
            <a:r>
              <a:rPr lang="ru-RU" dirty="0"/>
              <a:t> </a:t>
            </a:r>
            <a:r>
              <a:rPr lang="ru-RU" dirty="0" err="1"/>
              <a:t>Московського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театру.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86597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862" y="482584"/>
            <a:ext cx="2378590" cy="377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296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</TotalTime>
  <Words>812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Чехов Антон Павлович </vt:lpstr>
      <vt:lpstr>План</vt:lpstr>
      <vt:lpstr>Походження</vt:lpstr>
      <vt:lpstr>Дитинство і юність</vt:lpstr>
      <vt:lpstr>Дитинство і юність</vt:lpstr>
      <vt:lpstr>Дитинство і юність</vt:lpstr>
      <vt:lpstr>Дорослі роки життя</vt:lpstr>
      <vt:lpstr>Дорослі роки життя</vt:lpstr>
      <vt:lpstr>Дорослі роки життя</vt:lpstr>
      <vt:lpstr>Смерть письменника</vt:lpstr>
      <vt:lpstr>Смерть письменника</vt:lpstr>
      <vt:lpstr>            Перший період творчості </vt:lpstr>
      <vt:lpstr>Перший період творчості</vt:lpstr>
      <vt:lpstr>Перший період творчості</vt:lpstr>
      <vt:lpstr>Перший період творчості</vt:lpstr>
      <vt:lpstr>Другий пріод творчості</vt:lpstr>
      <vt:lpstr>Другий період творчості</vt:lpstr>
      <vt:lpstr>Чехов І Україна</vt:lpstr>
      <vt:lpstr>Чехов і Україна</vt:lpstr>
      <vt:lpstr>                                    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Чехов Антон Павлович </dc:title>
  <dc:creator>Владимир</dc:creator>
  <cp:lastModifiedBy>Владимир</cp:lastModifiedBy>
  <cp:revision>11</cp:revision>
  <dcterms:created xsi:type="dcterms:W3CDTF">2013-09-19T17:38:14Z</dcterms:created>
  <dcterms:modified xsi:type="dcterms:W3CDTF">2013-09-19T19:56:25Z</dcterms:modified>
</cp:coreProperties>
</file>