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1" y="1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A2C07-B0EE-43A9-9E08-F8BA634D22C1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0FBEE-25E8-47DF-937B-9136DCE2C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5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0FBEE-25E8-47DF-937B-9136DCE2C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7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7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9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5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5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8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0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7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9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2C31F4-8889-4D62-8CCD-02188B4E4917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42FCAA2-1F3B-4943-9EC8-8BF96D8D1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0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588321"/>
            <a:ext cx="9294754" cy="2800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Chocolate factories in Ukraine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7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311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err="1">
                <a:solidFill>
                  <a:schemeClr val="accent2"/>
                </a:solidFill>
              </a:rPr>
              <a:t>Trostyanets</a:t>
            </a:r>
            <a:r>
              <a:rPr lang="en-US" dirty="0">
                <a:solidFill>
                  <a:schemeClr val="accent2"/>
                </a:solidFill>
              </a:rPr>
              <a:t> chocolate factory </a:t>
            </a:r>
            <a:r>
              <a:rPr lang="en-US" dirty="0" smtClean="0">
                <a:solidFill>
                  <a:schemeClr val="accent2"/>
                </a:solidFill>
              </a:rPr>
              <a:t>“Ukraine”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03626"/>
            <a:ext cx="9720073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Trostyanets</a:t>
            </a:r>
            <a:r>
              <a:rPr lang="en-US" dirty="0"/>
              <a:t> the chocolate factory, Ukraine - Ukrainian enterprise of the food industry, is located in </a:t>
            </a:r>
            <a:r>
              <a:rPr lang="en-US" dirty="0" err="1"/>
              <a:t>Trostyanets</a:t>
            </a:r>
            <a:r>
              <a:rPr lang="en-US" dirty="0"/>
              <a:t>, Sumy </a:t>
            </a:r>
            <a:r>
              <a:rPr lang="en-US" dirty="0" err="1"/>
              <a:t>region.One</a:t>
            </a:r>
            <a:r>
              <a:rPr lang="en-US" dirty="0"/>
              <a:t> of the largest manufacturers of confectionery, including chocolate products. Today only pure chocolate factory with a complete production cycle - from the cocoa bean processing to packaging and shipment of finished products.</a:t>
            </a:r>
          </a:p>
          <a:p>
            <a:r>
              <a:rPr lang="en-US" dirty="0"/>
              <a:t>Since 1994, the company is part of an international corporation Kraft Foods. Since 1995 the factory was invested $ 50 million. The factory employs more than 850 employees.</a:t>
            </a:r>
          </a:p>
          <a:p>
            <a:r>
              <a:rPr lang="en-US" dirty="0"/>
              <a:t>Top Brand «КОРОНА» and « MILKA».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4406943"/>
            <a:ext cx="7476122" cy="2129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67" y="3540866"/>
            <a:ext cx="3477283" cy="26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48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“MILKA”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28" y="749808"/>
            <a:ext cx="9720073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world annually produces more than 1 billion chocolate bars of </a:t>
            </a:r>
            <a:r>
              <a:rPr lang="en-US" dirty="0" err="1"/>
              <a:t>chocolate.Since</a:t>
            </a:r>
            <a:r>
              <a:rPr lang="en-US" dirty="0"/>
              <a:t> 2001 MILKA produced in Ukraine.</a:t>
            </a:r>
          </a:p>
          <a:p>
            <a:r>
              <a:rPr lang="en-US" dirty="0"/>
              <a:t>Product range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10 chocolate flavors in the classic format tiles</a:t>
            </a:r>
          </a:p>
          <a:p>
            <a:r>
              <a:rPr lang="en-US" dirty="0"/>
              <a:t>300-gram double tiles fillings</a:t>
            </a:r>
          </a:p>
          <a:p>
            <a:r>
              <a:rPr lang="en-US" dirty="0"/>
              <a:t>3 flavors of chocolate snacks MILKA M-JOY</a:t>
            </a:r>
          </a:p>
          <a:p>
            <a:r>
              <a:rPr lang="en-US" dirty="0"/>
              <a:t>4 flavors of chocolate </a:t>
            </a:r>
            <a:r>
              <a:rPr lang="en-US" dirty="0" err="1"/>
              <a:t>dragees</a:t>
            </a:r>
            <a:r>
              <a:rPr lang="en-US" dirty="0"/>
              <a:t> MILKA LILA STARS</a:t>
            </a:r>
          </a:p>
          <a:p>
            <a:r>
              <a:rPr lang="en-US" dirty="0"/>
              <a:t>3 flavors of chocolates I LOVE MILKA</a:t>
            </a:r>
          </a:p>
          <a:p>
            <a:r>
              <a:rPr lang="en-US" dirty="0"/>
              <a:t>Chocolates in individual packaging MILKINIS</a:t>
            </a:r>
          </a:p>
          <a:p>
            <a:r>
              <a:rPr lang="en-US" dirty="0"/>
              <a:t>11 Christmas gifts and 2 kinds of hollow figures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24" y="186346"/>
            <a:ext cx="3632067" cy="2950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16" y="4475988"/>
            <a:ext cx="2791968" cy="2093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72" y="3478635"/>
            <a:ext cx="5219891" cy="25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8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4813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“Crown”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9923"/>
            <a:ext cx="9720073" cy="4023360"/>
          </a:xfrm>
        </p:spPr>
        <p:txBody>
          <a:bodyPr>
            <a:normAutofit/>
          </a:bodyPr>
          <a:lstStyle/>
          <a:p>
            <a:r>
              <a:rPr lang="en-US" dirty="0"/>
              <a:t>Chocolate "Crown" began to be produced and went on sale in 1995. Since then the volume of production has increased almost 40 times.</a:t>
            </a:r>
          </a:p>
          <a:p>
            <a:r>
              <a:rPr lang="en-US" dirty="0"/>
              <a:t>Product range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12 chocolate flavors in the classic format tiles</a:t>
            </a:r>
          </a:p>
          <a:p>
            <a:r>
              <a:rPr lang="en-US" dirty="0"/>
              <a:t>Chocolate thumbnails with different fillings - Portions Happiness</a:t>
            </a:r>
          </a:p>
          <a:p>
            <a:r>
              <a:rPr lang="en-US" dirty="0"/>
              <a:t>White, milk and dark chocolate porous</a:t>
            </a:r>
          </a:p>
          <a:p>
            <a:r>
              <a:rPr lang="en-US" dirty="0"/>
              <a:t>chocolate Gift</a:t>
            </a:r>
          </a:p>
          <a:p>
            <a:r>
              <a:rPr lang="en-US" dirty="0"/>
              <a:t>Six flavors of premium chocolate "Crown INTENZA»</a:t>
            </a:r>
          </a:p>
          <a:p>
            <a:r>
              <a:rPr lang="en-US" dirty="0"/>
              <a:t>Candy "Crown De </a:t>
            </a:r>
            <a:r>
              <a:rPr lang="en-US" dirty="0" err="1"/>
              <a:t>Luxe</a:t>
            </a:r>
            <a:r>
              <a:rPr lang="en-US" dirty="0"/>
              <a:t>», «CROWN </a:t>
            </a:r>
            <a:r>
              <a:rPr lang="en-US" dirty="0" err="1"/>
              <a:t>Asortini</a:t>
            </a:r>
            <a:r>
              <a:rPr lang="en-US" dirty="0"/>
              <a:t>", "CROWN Venetian Night"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43" y="4626564"/>
            <a:ext cx="6543759" cy="1923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5" y="4626564"/>
            <a:ext cx="2322639" cy="2201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78" y="1214803"/>
            <a:ext cx="3428515" cy="25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9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44174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dirty="0" err="1" smtClean="0">
                <a:solidFill>
                  <a:schemeClr val="accent2"/>
                </a:solidFill>
              </a:rPr>
              <a:t>Rochen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0872"/>
            <a:ext cx="9720073" cy="4023360"/>
          </a:xfrm>
        </p:spPr>
        <p:txBody>
          <a:bodyPr>
            <a:normAutofit/>
          </a:bodyPr>
          <a:lstStyle/>
          <a:p>
            <a:r>
              <a:rPr lang="en-US" dirty="0"/>
              <a:t>Confectionery Corporation "</a:t>
            </a:r>
            <a:r>
              <a:rPr lang="en-US" dirty="0" err="1"/>
              <a:t>Rochen</a:t>
            </a:r>
            <a:r>
              <a:rPr lang="en-US" dirty="0"/>
              <a:t>" - one of the largest manufacturers of confectionery products in Ukraine and Eastern Europe. The company is headquartered in Kiev.</a:t>
            </a:r>
          </a:p>
          <a:p>
            <a:r>
              <a:rPr lang="en-US" dirty="0" err="1"/>
              <a:t>Roshen</a:t>
            </a:r>
            <a:r>
              <a:rPr lang="en-US" dirty="0"/>
              <a:t> produces about 200 types of confectionery. The total production volume of more than 450 thousand tons per year.</a:t>
            </a:r>
          </a:p>
          <a:p>
            <a:r>
              <a:rPr lang="en-US" dirty="0" err="1"/>
              <a:t>Roshen</a:t>
            </a:r>
            <a:r>
              <a:rPr lang="en-US" dirty="0"/>
              <a:t> manufactures more than 200 types of sweets, chocolate, candy, cookies, waffles, fruit jellies and cakes with total production at 200 thousand tons per year.</a:t>
            </a:r>
          </a:p>
          <a:p>
            <a:r>
              <a:rPr lang="en-US" dirty="0"/>
              <a:t>With a large range of the most popular and best-known corporations have </a:t>
            </a:r>
            <a:r>
              <a:rPr lang="en-US" dirty="0" err="1"/>
              <a:t>cakу"Kyiv</a:t>
            </a:r>
            <a:r>
              <a:rPr lang="en-US" dirty="0"/>
              <a:t>" and candy "Evening Kyiv".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1" y="4074067"/>
            <a:ext cx="3415306" cy="2424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85" y="3930012"/>
            <a:ext cx="3617304" cy="27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24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40</TotalTime>
  <Words>366</Words>
  <Application>Microsoft Office PowerPoint</Application>
  <PresentationFormat>Широкоэкранный</PresentationFormat>
  <Paragraphs>30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Cambria</vt:lpstr>
      <vt:lpstr>Rockwell</vt:lpstr>
      <vt:lpstr>Rockwell Condensed</vt:lpstr>
      <vt:lpstr>Wingdings</vt:lpstr>
      <vt:lpstr>Дерево</vt:lpstr>
      <vt:lpstr>Chocolate factories in Ukraine</vt:lpstr>
      <vt:lpstr>The Trostyanets chocolate factory “Ukraine” </vt:lpstr>
      <vt:lpstr>“MILKA” </vt:lpstr>
      <vt:lpstr>“Crown”</vt:lpstr>
      <vt:lpstr>“Rochen”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5</cp:revision>
  <dcterms:created xsi:type="dcterms:W3CDTF">2015-03-31T11:15:28Z</dcterms:created>
  <dcterms:modified xsi:type="dcterms:W3CDTF">2015-03-31T11:56:05Z</dcterms:modified>
</cp:coreProperties>
</file>