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709" r:id="rId3"/>
  </p:sldMasterIdLst>
  <p:sldIdLst>
    <p:sldId id="256" r:id="rId4"/>
    <p:sldId id="257" r:id="rId5"/>
    <p:sldId id="258" r:id="rId6"/>
    <p:sldId id="260" r:id="rId7"/>
    <p:sldId id="276" r:id="rId8"/>
    <p:sldId id="261" r:id="rId9"/>
    <p:sldId id="277" r:id="rId10"/>
    <p:sldId id="262" r:id="rId11"/>
    <p:sldId id="278" r:id="rId12"/>
    <p:sldId id="263" r:id="rId13"/>
    <p:sldId id="264" r:id="rId14"/>
    <p:sldId id="279" r:id="rId15"/>
    <p:sldId id="265" r:id="rId16"/>
    <p:sldId id="280" r:id="rId17"/>
    <p:sldId id="266" r:id="rId18"/>
    <p:sldId id="281" r:id="rId19"/>
    <p:sldId id="268" r:id="rId20"/>
    <p:sldId id="282" r:id="rId21"/>
    <p:sldId id="271" r:id="rId22"/>
    <p:sldId id="283" r:id="rId23"/>
    <p:sldId id="267" r:id="rId24"/>
    <p:sldId id="269" r:id="rId25"/>
    <p:sldId id="272" r:id="rId26"/>
    <p:sldId id="273" r:id="rId27"/>
    <p:sldId id="274" r:id="rId28"/>
    <p:sldId id="275" r:id="rId29"/>
    <p:sldId id="270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25" autoAdjust="0"/>
  </p:normalViewPr>
  <p:slideViewPr>
    <p:cSldViewPr>
      <p:cViewPr>
        <p:scale>
          <a:sx n="53" d="100"/>
          <a:sy n="53" d="100"/>
        </p:scale>
        <p:origin x="-78" y="-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228850"/>
            <a:ext cx="7313612" cy="742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143250"/>
            <a:ext cx="7313612" cy="10858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1" y="205979"/>
            <a:ext cx="1827213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79"/>
            <a:ext cx="53340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4" y="1282304"/>
            <a:ext cx="3559175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282304"/>
            <a:ext cx="3560762" cy="34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4" y="160735"/>
            <a:ext cx="1817687" cy="4570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160735"/>
            <a:ext cx="5302250" cy="4570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1" y="1200151"/>
            <a:ext cx="357981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200151"/>
            <a:ext cx="3581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205979"/>
            <a:ext cx="73136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1" y="1200151"/>
            <a:ext cx="731361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4893469"/>
            <a:ext cx="21336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4893469"/>
            <a:ext cx="28956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893469"/>
            <a:ext cx="21336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diamond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4" y="160735"/>
            <a:ext cx="72723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4" y="1282304"/>
            <a:ext cx="7272337" cy="34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1" y="4677966"/>
            <a:ext cx="576263" cy="29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393419"/>
            <a:ext cx="3643306" cy="7500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Погудина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Мария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75032"/>
            <a:ext cx="8229600" cy="256745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Глобальные 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современности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8258204" cy="597681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Демографическая проблема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6"/>
            <a:ext cx="4429156" cy="39469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распадается на два аспекта: демографический взрыв в ряде стран и регионов развивающегося мира и демографическое старение населения развитых и переходных стран. Для первых решением является повышение темпов экономического роста и снижение темпов роста населения. Для вторых — эмиграция и реформирование пенсионной системы.</a:t>
            </a: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 rot="536186">
            <a:off x="4983095" y="1003889"/>
            <a:ext cx="3657600" cy="2114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33790">
            <a:off x="4702519" y="3035685"/>
            <a:ext cx="3209752" cy="1806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8258204" cy="508383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 развития человеческого потенциала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785800"/>
            <a:ext cx="3829048" cy="3914792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Проблема соответствия качественных характеристик рабочей силы характеру современной экономики. Однако развитие качественных характеристик рабочей силы в мировом хозяйстве происходит крайне неравномерно.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90"/>
            <a:ext cx="470022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pics.nashgorod.ru/imgfiles/newnews_imgs/2012/05/02/e550c22276fe68d2f82948459551c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5214975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http://www.nasledie.ru/sites/default/files/styles/large/public/field/image/d0b3d180d0b5d186d0b8d18f-d0bdd0b0-d0bcd0b0d180d188d0b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10"/>
            <a:ext cx="3518716" cy="214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6" name="Picture 6" descr="http://www.globoscope.ru/imgrpm2/peopl-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571750"/>
            <a:ext cx="3286148" cy="22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8258204" cy="704838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 Мирового океана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17974"/>
            <a:ext cx="3857652" cy="179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1" y="1017974"/>
            <a:ext cx="3798325" cy="182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000378"/>
            <a:ext cx="3657600" cy="18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2896731"/>
            <a:ext cx="5000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Проблема Мирового океана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это проблема сохранения и рационального использования его пространств и ресурсов.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traveltimeonline.com/wp-content/uploads/2012/08/mirovoy-okean.zagryazneniee%60kolog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34"/>
            <a:ext cx="8572560" cy="472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http://ewater.ru/wp-content/uploads/2012/07/image015-300x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428610"/>
            <a:ext cx="353722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5978"/>
            <a:ext cx="8186766" cy="651260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Сырьевая проблема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90"/>
            <a:ext cx="4357718" cy="3643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Сырьевая проблема </a:t>
            </a:r>
            <a:r>
              <a:rPr lang="ru-RU" sz="2800" i="1" dirty="0" smtClean="0">
                <a:solidFill>
                  <a:srgbClr val="7C4B3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― 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проблема ставшая актуальной, ввиду технического прогресса человечества и использования большего количества топлива и сырья для своей жизнедеятельности. </a:t>
            </a: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964395"/>
            <a:ext cx="3981449" cy="195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46800"/>
            <a:ext cx="3900486" cy="195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://900igr.net/datai/ekologija/Globalnye-problemy-cheloveka/0018-025-Syrevaja-proble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34"/>
            <a:ext cx="607223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http://www.justmedia.ru/data/subr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71486"/>
            <a:ext cx="381000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8258204" cy="704838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Экологическая проблема 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85850"/>
            <a:ext cx="4500594" cy="36826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Экологическая проблема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это изменение природной среды в результате антропогенных воздействий, ведущее к нарушению структуры и функционирования природы.</a:t>
            </a:r>
          </a:p>
          <a:p>
            <a:pPr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17973"/>
            <a:ext cx="4214842" cy="2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053956"/>
            <a:ext cx="4143404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http://www.kulturologia.ru/files/u12645/sudd-sudan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72"/>
            <a:ext cx="581973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4" name="Picture 2" descr="http://ecofriendly.ru/sites/default/files/img/201110/uj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643188"/>
            <a:ext cx="2928958" cy="209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6" name="Picture 4" descr="http://900igr.net/datai/ekologija/Problema-musora/0001-001-Musor-globalnaja-ekologicheskaja-proble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2144" y="357173"/>
            <a:ext cx="3036112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8258204" cy="597681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Ядерное оружие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911212"/>
            <a:ext cx="8401080" cy="6036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Ядерное оружие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оружие массового поражения взрывного действия, основанное на использовании внутриядерной энергии.</a:t>
            </a:r>
          </a:p>
          <a:p>
            <a:endParaRPr lang="ru-RU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03660"/>
            <a:ext cx="6072230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0"/>
            <a:ext cx="8572560" cy="39112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Глобальные проблемы человечества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это проблемы, которые затрагивают жизненные интересы всего населения планеты и требуют для своего решения совместных усилий всех государств мира.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8"/>
            <a:ext cx="2786082" cy="2291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643188"/>
            <a:ext cx="2857520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71816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://topwar.ru/uploads/posts/2012-04/1333956203_1295991974_1268599892_2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34"/>
            <a:ext cx="857256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5978"/>
            <a:ext cx="8186766" cy="651260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«Молодые проблемы»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64394"/>
            <a:ext cx="8286808" cy="2107421"/>
          </a:xfrm>
        </p:spPr>
        <p:txBody>
          <a:bodyPr>
            <a:normAutofit fontScale="92500" lnSpcReduction="20000"/>
          </a:bodyPr>
          <a:lstStyle/>
          <a:p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лекарств от </a:t>
            </a:r>
            <a:r>
              <a:rPr lang="ru-RU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СПИДа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других новых инфекционных болезней;</a:t>
            </a:r>
          </a:p>
          <a:p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Ликвидация неграмотности, кризиса культуры и нравственности;</a:t>
            </a:r>
          </a:p>
          <a:p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Борьба с организованной преступностью и терроризмом;</a:t>
            </a:r>
          </a:p>
          <a:p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Борьба с наркоманией и наркобизнесом.</a:t>
            </a:r>
          </a:p>
          <a:p>
            <a:pPr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46799"/>
            <a:ext cx="178595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839642"/>
            <a:ext cx="2805112" cy="212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000378"/>
            <a:ext cx="2928958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8"/>
            <a:ext cx="8258204" cy="651260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8"/>
            <a:ext cx="6286512" cy="1643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Предотвращение мировой войны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с применением термоядерного оружия и других средств массового уничтожения, грозящих гибелью цивилизации.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protown.ru/pic/wow_12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74"/>
            <a:ext cx="2414724" cy="1428760"/>
          </a:xfrm>
          <a:prstGeom prst="rect">
            <a:avLst/>
          </a:prstGeom>
          <a:noFill/>
        </p:spPr>
      </p:pic>
      <p:pic>
        <p:nvPicPr>
          <p:cNvPr id="2052" name="Picture 4" descr="http://www.img.biografik.ru/images/8d71141974243902e9f42ddc585b5a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142990"/>
            <a:ext cx="2496105" cy="27082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85763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Это предполагает обуздание гонки вооружений, запрещение создания и применения систем вооружения массового уничтожения, ликвидацию ядерного оружия и т.д.;</a:t>
            </a:r>
            <a:endParaRPr lang="ru-RU" sz="2400" dirty="0"/>
          </a:p>
        </p:txBody>
      </p:sp>
      <p:pic>
        <p:nvPicPr>
          <p:cNvPr id="2054" name="Picture 6" descr="http://frant.me/files/images/fh/gc/11452682a9ff8f87d5edc3923eda16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357436"/>
            <a:ext cx="2571768" cy="1528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429006"/>
            <a:ext cx="9144000" cy="171449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Преодоление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экономического и культурного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неравенства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между народами населяющими индустриально развитые страны Запада и Востока и развивающимися странами Азии, Африки и Латинской Америки;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05978"/>
            <a:ext cx="8258204" cy="65126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bIns="91440" anchor="ctr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3250" name="Picture 2" descr="http://dioresa.com/uploads/img/estestvennoe_nerave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6"/>
            <a:ext cx="400052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2" name="Picture 4" descr="neravenst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6"/>
            <a:ext cx="3860803" cy="25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85850"/>
            <a:ext cx="4214810" cy="377191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Преодоление кризисного состояния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взаимодействия человечества и природы, которое характеризуется катастрофическими последствиями в виде беспрецедентного загрязнения окружающей среды и истощения природных ресурсов.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05978"/>
            <a:ext cx="8258204" cy="65126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bIns="91440" anchor="ctr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4274" name="Picture 2" descr="http://wallpaper.zoda.ru/bd/2010/09/29/095fceb7497cfd2ae65460b22b3630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14"/>
            <a:ext cx="4321144" cy="3133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276" name="Picture 4" descr="http://avtonom.org/sites/default/files/store/e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851549"/>
            <a:ext cx="2571736" cy="129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786196"/>
            <a:ext cx="8572560" cy="1357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Снижение темпов роста народонаселения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в развивающихся странах и преодоление демографического кризиса в развитых капиталистических странах;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05978"/>
            <a:ext cx="8258204" cy="65126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bIns="91440" anchor="ctr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5298" name="Picture 2" descr="http://www.velikoross.ru/article/show/files/pictures/file76at2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44146"/>
            <a:ext cx="4214842" cy="266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 descr="http://pravda-team.ru/pravda/image/article/7/1/2/2467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52"/>
            <a:ext cx="376576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85850"/>
            <a:ext cx="8429684" cy="34290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Предотвращение негативных последствий современной научно-технической революции;</a:t>
            </a:r>
          </a:p>
          <a:p>
            <a:pPr>
              <a:buBlip>
                <a:blip r:embed="rId2"/>
              </a:buBlip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Преодоление тенденции к снижению социального здоровья, что предполагает борьбу с алкоголизмом, наркоманией, онкологическими заболеваниями,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туберкулезом и другими болезнями.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05978"/>
            <a:ext cx="8258204" cy="65126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bIns="91440" anchor="ctr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решения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6322" name="Picture 2" descr="http://365news.biz/uploads/posts/2013-10/1380800698_2624_1_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502"/>
            <a:ext cx="2643206" cy="1978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324" name="Picture 4" descr="http://aja.ucoz.ru/Narkomaniya/2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786064"/>
            <a:ext cx="2286016" cy="1905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326" name="Picture 6" descr="http://bigpicture.ru/wp-content/uploads/2010/12/Clipbo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928940"/>
            <a:ext cx="2643206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51435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8401080" cy="928694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32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глобальным проблемам современности относятся:</a:t>
            </a:r>
            <a:endParaRPr lang="ru-RU" sz="32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25130"/>
            <a:ext cx="8501122" cy="3575462"/>
          </a:xfrm>
        </p:spPr>
        <p:txBody>
          <a:bodyPr>
            <a:noAutofit/>
          </a:bodyPr>
          <a:lstStyle/>
          <a:p>
            <a:pPr lvl="0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проблема бедности;</a:t>
            </a: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продовольственная проблема;</a:t>
            </a: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энергетическая проблема;</a:t>
            </a: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проблема экологии и устойчивого развития;</a:t>
            </a: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демографическая проблема;</a:t>
            </a: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проблема развития человеческою потенциала;</a:t>
            </a:r>
          </a:p>
          <a:p>
            <a:pPr lvl="0">
              <a:buBlip>
                <a:blip r:embed="rId2"/>
              </a:buBlip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освоения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Мирового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океана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сырьевая проблема</a:t>
            </a: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экологическая проблема</a:t>
            </a:r>
          </a:p>
          <a:p>
            <a:pPr lvl="0"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«молодые проблемы»</a:t>
            </a:r>
          </a:p>
          <a:p>
            <a:pPr>
              <a:buBlip>
                <a:blip r:embed="rId2"/>
              </a:buBlip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74" y="114299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festival.1september.ru/articles/211505/Imag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428874"/>
            <a:ext cx="2643206" cy="242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5978"/>
            <a:ext cx="8329642" cy="651260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 бедности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29190" y="1071552"/>
            <a:ext cx="3871914" cy="37147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Под бедностью понимается невозможность обеспечивать простейшие и доступные для большинства людей в данной стране условия жизни.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57158" y="964396"/>
            <a:ext cx="3500462" cy="2232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2893221"/>
            <a:ext cx="3749475" cy="2035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slam.ru/sites/default/files/img/obshestvo/2011/12/bednost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169"/>
            <a:ext cx="8572560" cy="4758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5979"/>
            <a:ext cx="8258204" cy="704838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Продовольственная  проблема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64395"/>
            <a:ext cx="4143404" cy="39112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Заключается в неспособности человечества до настоящего времени полностью обеспечить себя жизненно важными продуктами питания. Ее решение будет во многом зависеть от эффективного использования природных ресурсов, научно-технического прогресса в сфере сельского хозяйства и от уровня государственной поддержки.</a:t>
            </a:r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1017973"/>
            <a:ext cx="4124319" cy="2312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5" y="3214692"/>
            <a:ext cx="3024210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media73.ru/wp-content/uploads/2014/03/%D0%BF%D1%80%D0%BE%D0%B4%D0%BE%D0%B2%D0%BE%D0%BB%D1%8C%D1%81%D1%82%D0%B2%D0%B5%D0%BD%D0%BD%D0%B0%D1%8F-%D0%B1%D0%B5%D0%B7%D0%BE%D0%BF%D0%B0%D1%81%D0%BD%D0%BE%D1%81%D1%82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6"/>
            <a:ext cx="873829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http://tainy.net/wp-content/uploads/2013/05/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6"/>
            <a:ext cx="2915075" cy="192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24" y="1178709"/>
            <a:ext cx="4357718" cy="35754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Проблема обеспечения человечества топливом и энергией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настоящее время и в обозримом будущем. Главной причиной возникновения глобальной энергетической проблемы следует считать быстрый рост потребления минерального топлива.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6"/>
            <a:ext cx="8429684" cy="704838"/>
          </a:xfrm>
          <a:solidFill>
            <a:schemeClr val="accent1">
              <a:lumMod val="75000"/>
              <a:lumOff val="25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Энергетическая проблема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000379"/>
            <a:ext cx="4000528" cy="188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910817"/>
            <a:ext cx="3357586" cy="226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russiancouncil.ru/common/upload/energo-fu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6"/>
            <a:ext cx="841246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 descr="http://nuclphys.sinp.msu.ru/ecology/ecol/images/ecol5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10"/>
            <a:ext cx="3076575" cy="198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-George_Bernard_Shaw1">
  <a:themeElements>
    <a:clrScheme name="pl-George_Bernard_Shaw1 1">
      <a:dk1>
        <a:srgbClr val="66666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565656"/>
      </a:accent4>
      <a:accent5>
        <a:srgbClr val="F7B6B6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George_Bernard_Shaw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George_Bernard_Shaw1 1">
        <a:dk1>
          <a:srgbClr val="66666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565656"/>
        </a:accent4>
        <a:accent5>
          <a:srgbClr val="F7B6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раведливость">
  <a:themeElements>
    <a:clrScheme name="Другая 3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206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01159437</Template>
  <TotalTime>99</TotalTime>
  <Words>414</Words>
  <PresentationFormat>Экран (16:9)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WritingDesignTemplate</vt:lpstr>
      <vt:lpstr>pl-George_Bernard_Shaw1</vt:lpstr>
      <vt:lpstr>Справедливость</vt:lpstr>
      <vt:lpstr>Глобальные проблемы современности</vt:lpstr>
      <vt:lpstr>Слайд 2</vt:lpstr>
      <vt:lpstr>К глобальным проблемам современности относятся:</vt:lpstr>
      <vt:lpstr>Проблема бедности</vt:lpstr>
      <vt:lpstr>Слайд 5</vt:lpstr>
      <vt:lpstr>Продовольственная  проблема</vt:lpstr>
      <vt:lpstr>Слайд 7</vt:lpstr>
      <vt:lpstr>Энергетическая проблема </vt:lpstr>
      <vt:lpstr>Слайд 9</vt:lpstr>
      <vt:lpstr>Демографическая проблема</vt:lpstr>
      <vt:lpstr>Проблема развития человеческого потенциала</vt:lpstr>
      <vt:lpstr>Слайд 12</vt:lpstr>
      <vt:lpstr>Проблема Мирового океана </vt:lpstr>
      <vt:lpstr>Слайд 14</vt:lpstr>
      <vt:lpstr>Сырьевая проблема</vt:lpstr>
      <vt:lpstr>Слайд 16</vt:lpstr>
      <vt:lpstr>Экологическая проблема </vt:lpstr>
      <vt:lpstr>Слайд 18</vt:lpstr>
      <vt:lpstr>Ядерное оружие</vt:lpstr>
      <vt:lpstr>Слайд 20</vt:lpstr>
      <vt:lpstr>«Молодые проблемы»</vt:lpstr>
      <vt:lpstr>Пути решения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проблемы современности</dc:title>
  <cp:lastModifiedBy>Admin</cp:lastModifiedBy>
  <cp:revision>32</cp:revision>
  <dcterms:modified xsi:type="dcterms:W3CDTF">2014-06-05T15:35:19Z</dcterms:modified>
</cp:coreProperties>
</file>