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1" r:id="rId8"/>
    <p:sldId id="263" r:id="rId9"/>
    <p:sldId id="264" r:id="rId10"/>
    <p:sldId id="266" r:id="rId11"/>
    <p:sldId id="265" r:id="rId12"/>
    <p:sldId id="268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7016" y="1052736"/>
            <a:ext cx="8856984" cy="1700808"/>
          </a:xfrm>
        </p:spPr>
        <p:txBody>
          <a:bodyPr/>
          <a:lstStyle/>
          <a:p>
            <a:r>
              <a:rPr lang="uk-UA" dirty="0" smtClean="0"/>
              <a:t>12 Цікавих фактів про Білорусь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51970"/>
            <a:ext cx="8424936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9333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325112"/>
          </a:xfrm>
        </p:spPr>
        <p:txBody>
          <a:bodyPr/>
          <a:lstStyle/>
          <a:p>
            <a:r>
              <a:rPr lang="ru-RU" dirty="0" err="1"/>
              <a:t>Вважається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картопля</a:t>
            </a:r>
            <a:r>
              <a:rPr lang="ru-RU" dirty="0"/>
              <a:t> символ </a:t>
            </a:r>
            <a:r>
              <a:rPr lang="ru-RU" dirty="0" err="1"/>
              <a:t>Білорусії</a:t>
            </a:r>
            <a:r>
              <a:rPr lang="ru-RU" dirty="0"/>
              <a:t>. </a:t>
            </a:r>
            <a:r>
              <a:rPr lang="ru-RU" dirty="0" err="1"/>
              <a:t>Саме</a:t>
            </a:r>
            <a:r>
              <a:rPr lang="ru-RU" dirty="0"/>
              <a:t> тому в </a:t>
            </a:r>
            <a:r>
              <a:rPr lang="ru-RU" dirty="0" err="1"/>
              <a:t>простолюдді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в </a:t>
            </a:r>
            <a:r>
              <a:rPr lang="ru-RU" dirty="0" err="1"/>
              <a:t>розмовній</a:t>
            </a:r>
            <a:r>
              <a:rPr lang="ru-RU" dirty="0"/>
              <a:t> </a:t>
            </a:r>
            <a:r>
              <a:rPr lang="ru-RU" dirty="0" err="1"/>
              <a:t>мові</a:t>
            </a:r>
            <a:r>
              <a:rPr lang="ru-RU" dirty="0"/>
              <a:t> </a:t>
            </a:r>
            <a:r>
              <a:rPr lang="ru-RU" dirty="0" err="1"/>
              <a:t>Білорусів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dirty="0" err="1"/>
              <a:t>бульбаші</a:t>
            </a:r>
            <a:r>
              <a:rPr lang="ru-RU" dirty="0"/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24944"/>
            <a:ext cx="7416824" cy="35066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6807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325112"/>
          </a:xfrm>
        </p:spPr>
        <p:txBody>
          <a:bodyPr/>
          <a:lstStyle/>
          <a:p>
            <a:r>
              <a:rPr lang="ru-RU" dirty="0"/>
              <a:t>У </a:t>
            </a:r>
            <a:r>
              <a:rPr lang="ru-RU" dirty="0" err="1"/>
              <a:t>Білорусії</a:t>
            </a:r>
            <a:r>
              <a:rPr lang="ru-RU" dirty="0"/>
              <a:t> практично </a:t>
            </a:r>
            <a:r>
              <a:rPr lang="ru-RU" dirty="0" err="1"/>
              <a:t>немає</a:t>
            </a:r>
            <a:r>
              <a:rPr lang="ru-RU" dirty="0"/>
              <a:t> </a:t>
            </a:r>
            <a:r>
              <a:rPr lang="ru-RU" dirty="0" err="1"/>
              <a:t>корупції</a:t>
            </a:r>
            <a:r>
              <a:rPr lang="ru-RU" dirty="0"/>
              <a:t> і блату. </a:t>
            </a:r>
            <a:r>
              <a:rPr lang="ru-RU" dirty="0" err="1"/>
              <a:t>Відбутися</a:t>
            </a:r>
            <a:r>
              <a:rPr lang="ru-RU" dirty="0"/>
              <a:t> </a:t>
            </a:r>
            <a:r>
              <a:rPr lang="ru-RU" dirty="0" err="1"/>
              <a:t>хабарем</a:t>
            </a:r>
            <a:r>
              <a:rPr lang="ru-RU" dirty="0"/>
              <a:t> </a:t>
            </a:r>
            <a:r>
              <a:rPr lang="ru-RU" dirty="0" err="1"/>
              <a:t>ДАІшнику</a:t>
            </a:r>
            <a:r>
              <a:rPr lang="ru-RU" dirty="0"/>
              <a:t> практично нереально, а </a:t>
            </a:r>
            <a:r>
              <a:rPr lang="ru-RU" dirty="0" err="1"/>
              <a:t>вступити</a:t>
            </a:r>
            <a:r>
              <a:rPr lang="ru-RU" dirty="0"/>
              <a:t> до ВНЗ по блату і того </a:t>
            </a:r>
            <a:r>
              <a:rPr lang="ru-RU" dirty="0" err="1"/>
              <a:t>складніше</a:t>
            </a:r>
            <a:r>
              <a:rPr lang="ru-RU" dirty="0"/>
              <a:t>. </a:t>
            </a:r>
            <a:r>
              <a:rPr lang="ru-RU" dirty="0" err="1"/>
              <a:t>Дуже</a:t>
            </a:r>
            <a:r>
              <a:rPr lang="ru-RU" dirty="0"/>
              <a:t> часто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діти</a:t>
            </a:r>
            <a:r>
              <a:rPr lang="ru-RU" dirty="0"/>
              <a:t> </a:t>
            </a:r>
            <a:r>
              <a:rPr lang="ru-RU" dirty="0" err="1"/>
              <a:t>деканів</a:t>
            </a:r>
            <a:r>
              <a:rPr lang="ru-RU" dirty="0"/>
              <a:t> не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вступити</a:t>
            </a:r>
            <a:r>
              <a:rPr lang="ru-RU" dirty="0"/>
              <a:t> до ВНЗ, де </a:t>
            </a:r>
            <a:r>
              <a:rPr lang="ru-RU" dirty="0" err="1"/>
              <a:t>працюють</a:t>
            </a:r>
            <a:r>
              <a:rPr lang="ru-RU" dirty="0"/>
              <a:t> </a:t>
            </a:r>
            <a:r>
              <a:rPr lang="ru-RU" dirty="0" err="1"/>
              <a:t>їхні</a:t>
            </a:r>
            <a:r>
              <a:rPr lang="ru-RU" dirty="0"/>
              <a:t> батьки.</a:t>
            </a:r>
          </a:p>
        </p:txBody>
      </p:sp>
    </p:spTree>
    <p:extLst>
      <p:ext uri="{BB962C8B-B14F-4D97-AF65-F5344CB8AC3E}">
        <p14:creationId xmlns:p14="http://schemas.microsoft.com/office/powerpoint/2010/main" val="3032319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325112"/>
          </a:xfrm>
        </p:spPr>
        <p:txBody>
          <a:bodyPr/>
          <a:lstStyle/>
          <a:p>
            <a:r>
              <a:rPr lang="ru-RU" dirty="0"/>
              <a:t>У </a:t>
            </a:r>
            <a:r>
              <a:rPr lang="ru-RU" dirty="0" err="1"/>
              <a:t>Білорусії</a:t>
            </a:r>
            <a:r>
              <a:rPr lang="ru-RU" dirty="0"/>
              <a:t> </a:t>
            </a:r>
            <a:r>
              <a:rPr lang="ru-RU" dirty="0" err="1"/>
              <a:t>середня</a:t>
            </a:r>
            <a:r>
              <a:rPr lang="ru-RU" dirty="0"/>
              <a:t> </a:t>
            </a:r>
            <a:r>
              <a:rPr lang="ru-RU" dirty="0" err="1"/>
              <a:t>заробітна</a:t>
            </a:r>
            <a:r>
              <a:rPr lang="ru-RU" dirty="0"/>
              <a:t> плата $ 600, </a:t>
            </a:r>
            <a:r>
              <a:rPr lang="ru-RU" dirty="0" err="1"/>
              <a:t>зате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безробіття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низький</a:t>
            </a:r>
            <a:r>
              <a:rPr lang="ru-RU" dirty="0"/>
              <a:t>, практично </a:t>
            </a:r>
            <a:r>
              <a:rPr lang="ru-RU" dirty="0" err="1"/>
              <a:t>немає</a:t>
            </a:r>
            <a:r>
              <a:rPr lang="ru-RU" dirty="0"/>
              <a:t> </a:t>
            </a:r>
            <a:r>
              <a:rPr lang="ru-RU" dirty="0" err="1"/>
              <a:t>бездомних</a:t>
            </a:r>
            <a:r>
              <a:rPr lang="ru-RU" dirty="0"/>
              <a:t>, </a:t>
            </a:r>
            <a:r>
              <a:rPr lang="ru-RU" dirty="0" err="1"/>
              <a:t>жебраків</a:t>
            </a:r>
            <a:r>
              <a:rPr lang="ru-RU" dirty="0"/>
              <a:t> і </a:t>
            </a:r>
            <a:r>
              <a:rPr lang="ru-RU" dirty="0" err="1"/>
              <a:t>алкоголіків</a:t>
            </a:r>
            <a:r>
              <a:rPr lang="ru-RU" dirty="0"/>
              <a:t>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12976"/>
            <a:ext cx="4213908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068960"/>
            <a:ext cx="3666462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7812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17271"/>
            <a:ext cx="8229600" cy="4325112"/>
          </a:xfrm>
        </p:spPr>
        <p:txBody>
          <a:bodyPr/>
          <a:lstStyle/>
          <a:p>
            <a:r>
              <a:rPr lang="ru-RU" dirty="0"/>
              <a:t>У </a:t>
            </a:r>
            <a:r>
              <a:rPr lang="ru-RU" dirty="0" err="1"/>
              <a:t>Білорусі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сильно </a:t>
            </a:r>
            <a:r>
              <a:rPr lang="ru-RU" dirty="0" err="1"/>
              <a:t>зарегламентировано</a:t>
            </a:r>
            <a:r>
              <a:rPr lang="ru-RU" dirty="0"/>
              <a:t>. </a:t>
            </a:r>
            <a:r>
              <a:rPr lang="ru-RU" dirty="0" err="1"/>
              <a:t>Вулична</a:t>
            </a:r>
            <a:r>
              <a:rPr lang="ru-RU" dirty="0"/>
              <a:t> </a:t>
            </a:r>
            <a:r>
              <a:rPr lang="ru-RU" dirty="0" err="1"/>
              <a:t>торгівля</a:t>
            </a:r>
            <a:r>
              <a:rPr lang="ru-RU" dirty="0"/>
              <a:t> практично </a:t>
            </a:r>
            <a:r>
              <a:rPr lang="ru-RU" dirty="0" err="1"/>
              <a:t>відсутня</a:t>
            </a:r>
            <a:r>
              <a:rPr lang="ru-RU" dirty="0"/>
              <a:t>, </a:t>
            </a:r>
            <a:r>
              <a:rPr lang="ru-RU" dirty="0" err="1"/>
              <a:t>дуже</a:t>
            </a:r>
            <a:r>
              <a:rPr lang="ru-RU" dirty="0"/>
              <a:t> мало </a:t>
            </a:r>
            <a:r>
              <a:rPr lang="ru-RU" dirty="0" err="1"/>
              <a:t>забігайлівок</a:t>
            </a:r>
            <a:r>
              <a:rPr lang="ru-RU" dirty="0"/>
              <a:t> і кафе. </a:t>
            </a:r>
            <a:r>
              <a:rPr lang="ru-RU" dirty="0" err="1"/>
              <a:t>Шаурму</a:t>
            </a:r>
            <a:r>
              <a:rPr lang="ru-RU" dirty="0"/>
              <a:t> і </a:t>
            </a:r>
            <a:r>
              <a:rPr lang="ru-RU" dirty="0" err="1"/>
              <a:t>гарячі</a:t>
            </a:r>
            <a:r>
              <a:rPr lang="ru-RU" dirty="0"/>
              <a:t> </a:t>
            </a:r>
            <a:r>
              <a:rPr lang="ru-RU" dirty="0" err="1"/>
              <a:t>млинці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купити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на </a:t>
            </a:r>
            <a:r>
              <a:rPr lang="ru-RU" dirty="0" err="1"/>
              <a:t>кількох</a:t>
            </a:r>
            <a:r>
              <a:rPr lang="ru-RU" dirty="0"/>
              <a:t> ринках. У великих </a:t>
            </a:r>
            <a:r>
              <a:rPr lang="ru-RU" dirty="0" err="1"/>
              <a:t>містах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найсучасніші</a:t>
            </a:r>
            <a:r>
              <a:rPr lang="ru-RU" dirty="0"/>
              <a:t> </a:t>
            </a:r>
            <a:r>
              <a:rPr lang="ru-RU" dirty="0" err="1"/>
              <a:t>гіпермаркети</a:t>
            </a:r>
            <a:r>
              <a:rPr lang="ru-RU" dirty="0"/>
              <a:t> і ТРЦ.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750722"/>
            <a:ext cx="6336704" cy="27055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2420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764704"/>
            <a:ext cx="8280920" cy="2556840"/>
          </a:xfrm>
        </p:spPr>
        <p:txBody>
          <a:bodyPr>
            <a:normAutofit/>
          </a:bodyPr>
          <a:lstStyle/>
          <a:p>
            <a:r>
              <a:rPr lang="ru-RU" sz="2800" dirty="0"/>
              <a:t>На </a:t>
            </a:r>
            <a:r>
              <a:rPr lang="ru-RU" sz="2800" dirty="0" err="1"/>
              <a:t>всій</a:t>
            </a:r>
            <a:r>
              <a:rPr lang="ru-RU" sz="2800" dirty="0"/>
              <a:t> </a:t>
            </a:r>
            <a:r>
              <a:rPr lang="ru-RU" sz="2800" dirty="0" err="1"/>
              <a:t>території</a:t>
            </a:r>
            <a:r>
              <a:rPr lang="ru-RU" sz="2800" dirty="0"/>
              <a:t> </a:t>
            </a:r>
            <a:r>
              <a:rPr lang="ru-RU" sz="2800" dirty="0" err="1"/>
              <a:t>Євразії</a:t>
            </a:r>
            <a:r>
              <a:rPr lang="ru-RU" sz="2800" dirty="0"/>
              <a:t> </a:t>
            </a:r>
            <a:r>
              <a:rPr lang="ru-RU" sz="2800" dirty="0" err="1"/>
              <a:t>тільки</a:t>
            </a:r>
            <a:r>
              <a:rPr lang="ru-RU" sz="2800" dirty="0"/>
              <a:t> в </a:t>
            </a:r>
            <a:r>
              <a:rPr lang="ru-RU" sz="2800" dirty="0" err="1"/>
              <a:t>Білорусії</a:t>
            </a:r>
            <a:r>
              <a:rPr lang="ru-RU" sz="2800" dirty="0"/>
              <a:t> </a:t>
            </a:r>
            <a:r>
              <a:rPr lang="ru-RU" sz="2800" dirty="0" err="1"/>
              <a:t>мешкають</a:t>
            </a:r>
            <a:r>
              <a:rPr lang="ru-RU" sz="2800" dirty="0"/>
              <a:t> Зубри — </a:t>
            </a:r>
            <a:r>
              <a:rPr lang="ru-RU" sz="2800" dirty="0" err="1"/>
              <a:t>дикі</a:t>
            </a:r>
            <a:r>
              <a:rPr lang="ru-RU" sz="2800" dirty="0"/>
              <a:t> </a:t>
            </a:r>
            <a:r>
              <a:rPr lang="ru-RU" sz="2800" dirty="0" err="1"/>
              <a:t>бики</a:t>
            </a:r>
            <a:r>
              <a:rPr lang="ru-RU" sz="2800" dirty="0"/>
              <a:t>. </a:t>
            </a:r>
            <a:r>
              <a:rPr lang="ru-RU" sz="2800" dirty="0" err="1"/>
              <a:t>Більше</a:t>
            </a:r>
            <a:r>
              <a:rPr lang="ru-RU" sz="2800" dirty="0"/>
              <a:t> </a:t>
            </a:r>
            <a:r>
              <a:rPr lang="ru-RU" sz="2800" dirty="0" err="1"/>
              <a:t>ні</a:t>
            </a:r>
            <a:r>
              <a:rPr lang="ru-RU" sz="2800" dirty="0"/>
              <a:t> в </a:t>
            </a:r>
            <a:r>
              <a:rPr lang="ru-RU" sz="2800" dirty="0" err="1"/>
              <a:t>якій</a:t>
            </a:r>
            <a:r>
              <a:rPr lang="ru-RU" sz="2800" dirty="0"/>
              <a:t> </a:t>
            </a:r>
            <a:r>
              <a:rPr lang="ru-RU" sz="2800" dirty="0" err="1"/>
              <a:t>країні</a:t>
            </a:r>
            <a:r>
              <a:rPr lang="ru-RU" sz="2800" dirty="0"/>
              <a:t> </a:t>
            </a:r>
            <a:r>
              <a:rPr lang="ru-RU" sz="2800" dirty="0" err="1"/>
              <a:t>нашого</a:t>
            </a:r>
            <a:r>
              <a:rPr lang="ru-RU" sz="2800" dirty="0"/>
              <a:t> континенту </a:t>
            </a:r>
            <a:r>
              <a:rPr lang="ru-RU" sz="2800" dirty="0" err="1"/>
              <a:t>цих</a:t>
            </a:r>
            <a:r>
              <a:rPr lang="ru-RU" sz="2800" dirty="0"/>
              <a:t> </a:t>
            </a:r>
            <a:r>
              <a:rPr lang="ru-RU" sz="2800" dirty="0" err="1"/>
              <a:t>тварин</a:t>
            </a:r>
            <a:r>
              <a:rPr lang="ru-RU" sz="2800" dirty="0"/>
              <a:t> </a:t>
            </a:r>
            <a:r>
              <a:rPr lang="ru-RU" sz="2800" dirty="0" err="1"/>
              <a:t>ви</a:t>
            </a:r>
            <a:r>
              <a:rPr lang="ru-RU" sz="2800" dirty="0"/>
              <a:t> не </a:t>
            </a:r>
            <a:r>
              <a:rPr lang="ru-RU" sz="2800" dirty="0" err="1"/>
              <a:t>знайдете</a:t>
            </a:r>
            <a:r>
              <a:rPr lang="ru-RU" sz="2800" dirty="0"/>
              <a:t> (</a:t>
            </a:r>
            <a:r>
              <a:rPr lang="ru-RU" sz="2800" dirty="0" err="1"/>
              <a:t>хіба</a:t>
            </a:r>
            <a:r>
              <a:rPr lang="ru-RU" sz="2800" dirty="0"/>
              <a:t> </a:t>
            </a:r>
            <a:r>
              <a:rPr lang="ru-RU" sz="2800" dirty="0" err="1"/>
              <a:t>що</a:t>
            </a:r>
            <a:r>
              <a:rPr lang="ru-RU" sz="2800" dirty="0"/>
              <a:t> в зоопарках).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949" y="2590020"/>
            <a:ext cx="6096000" cy="4038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2721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325112"/>
          </a:xfrm>
        </p:spPr>
        <p:txBody>
          <a:bodyPr/>
          <a:lstStyle/>
          <a:p>
            <a:r>
              <a:rPr lang="ru-RU" dirty="0"/>
              <a:t>У </a:t>
            </a:r>
            <a:r>
              <a:rPr lang="ru-RU" dirty="0" err="1"/>
              <a:t>громадян</a:t>
            </a:r>
            <a:r>
              <a:rPr lang="ru-RU" dirty="0"/>
              <a:t> </a:t>
            </a:r>
            <a:r>
              <a:rPr lang="ru-RU" dirty="0" err="1"/>
              <a:t>Білорусії</a:t>
            </a:r>
            <a:r>
              <a:rPr lang="ru-RU" dirty="0"/>
              <a:t> </a:t>
            </a:r>
            <a:r>
              <a:rPr lang="ru-RU" dirty="0" err="1"/>
              <a:t>єдиний</a:t>
            </a:r>
            <a:r>
              <a:rPr lang="ru-RU" dirty="0"/>
              <a:t> паспорт,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їм</a:t>
            </a:r>
            <a:r>
              <a:rPr lang="ru-RU" dirty="0"/>
              <a:t> не треба </a:t>
            </a:r>
            <a:r>
              <a:rPr lang="ru-RU" dirty="0" err="1"/>
              <a:t>отримувати</a:t>
            </a:r>
            <a:r>
              <a:rPr lang="ru-RU" dirty="0"/>
              <a:t> </a:t>
            </a:r>
            <a:r>
              <a:rPr lang="ru-RU" dirty="0" err="1"/>
              <a:t>звичайний</a:t>
            </a:r>
            <a:r>
              <a:rPr lang="ru-RU" dirty="0"/>
              <a:t> паспорт і </a:t>
            </a:r>
            <a:r>
              <a:rPr lang="ru-RU" dirty="0" err="1"/>
              <a:t>закордонний</a:t>
            </a:r>
            <a:r>
              <a:rPr lang="ru-RU" dirty="0"/>
              <a:t>, а </a:t>
            </a:r>
            <a:r>
              <a:rPr lang="ru-RU" dirty="0" err="1"/>
              <a:t>виходить</a:t>
            </a:r>
            <a:r>
              <a:rPr lang="ru-RU" dirty="0"/>
              <a:t> 2 в 1.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36912"/>
            <a:ext cx="7200800" cy="38817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4489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640960" cy="3657599"/>
          </a:xfrm>
        </p:spPr>
        <p:txBody>
          <a:bodyPr/>
          <a:lstStyle/>
          <a:p>
            <a:r>
              <a:rPr lang="ru-RU" dirty="0"/>
              <a:t>З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Європейських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Білорусь</a:t>
            </a:r>
            <a:r>
              <a:rPr lang="ru-RU" dirty="0"/>
              <a:t> не </a:t>
            </a:r>
            <a:r>
              <a:rPr lang="ru-RU" dirty="0" err="1"/>
              <a:t>увійшла</a:t>
            </a:r>
            <a:r>
              <a:rPr lang="ru-RU" dirty="0"/>
              <a:t> до ради </a:t>
            </a:r>
            <a:r>
              <a:rPr lang="ru-RU" dirty="0" err="1"/>
              <a:t>Європи</a:t>
            </a:r>
            <a:r>
              <a:rPr lang="ru-RU" dirty="0"/>
              <a:t>, тому й не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громадянам</a:t>
            </a:r>
            <a:r>
              <a:rPr lang="ru-RU" dirty="0"/>
              <a:t> </a:t>
            </a:r>
            <a:r>
              <a:rPr lang="ru-RU" dirty="0" err="1"/>
              <a:t>звертатися</a:t>
            </a:r>
            <a:r>
              <a:rPr lang="ru-RU" dirty="0"/>
              <a:t> до </a:t>
            </a:r>
            <a:r>
              <a:rPr lang="ru-RU" dirty="0" err="1"/>
              <a:t>Страсбурзького</a:t>
            </a:r>
            <a:r>
              <a:rPr lang="ru-RU" dirty="0"/>
              <a:t> суду з прав </a:t>
            </a:r>
            <a:r>
              <a:rPr lang="ru-RU" dirty="0" err="1"/>
              <a:t>людини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6079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4325112"/>
          </a:xfrm>
        </p:spPr>
        <p:txBody>
          <a:bodyPr/>
          <a:lstStyle/>
          <a:p>
            <a:r>
              <a:rPr lang="ru-RU" dirty="0" err="1"/>
              <a:t>Білоруські</a:t>
            </a:r>
            <a:r>
              <a:rPr lang="ru-RU" dirty="0"/>
              <a:t> </a:t>
            </a:r>
            <a:r>
              <a:rPr lang="ru-RU" dirty="0" err="1"/>
              <a:t>ДАІшники</a:t>
            </a:r>
            <a:r>
              <a:rPr lang="ru-RU" dirty="0"/>
              <a:t>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носять</a:t>
            </a:r>
            <a:r>
              <a:rPr lang="ru-RU" dirty="0"/>
              <a:t> </a:t>
            </a:r>
            <a:r>
              <a:rPr lang="ru-RU" dirty="0" err="1"/>
              <a:t>бейджик</a:t>
            </a:r>
            <a:r>
              <a:rPr lang="ru-RU" dirty="0"/>
              <a:t> на грудях з </a:t>
            </a:r>
            <a:r>
              <a:rPr lang="ru-RU" dirty="0" err="1"/>
              <a:t>прізвищем</a:t>
            </a:r>
            <a:r>
              <a:rPr lang="ru-RU" dirty="0"/>
              <a:t>, </a:t>
            </a:r>
            <a:r>
              <a:rPr lang="ru-RU" dirty="0" err="1"/>
              <a:t>ім’ям</a:t>
            </a:r>
            <a:r>
              <a:rPr lang="ru-RU" dirty="0"/>
              <a:t>, по </a:t>
            </a:r>
            <a:r>
              <a:rPr lang="ru-RU" dirty="0" err="1"/>
              <a:t>батькові</a:t>
            </a:r>
            <a:r>
              <a:rPr lang="ru-RU" dirty="0"/>
              <a:t> і </a:t>
            </a:r>
            <a:r>
              <a:rPr lang="ru-RU" dirty="0" err="1"/>
              <a:t>званням</a:t>
            </a:r>
            <a:r>
              <a:rPr lang="ru-RU" dirty="0"/>
              <a:t>. І вони в </a:t>
            </a:r>
            <a:r>
              <a:rPr lang="ru-RU" dirty="0" err="1"/>
              <a:t>жодному</a:t>
            </a:r>
            <a:r>
              <a:rPr lang="ru-RU" dirty="0"/>
              <a:t> </a:t>
            </a:r>
            <a:r>
              <a:rPr lang="ru-RU" dirty="0" err="1"/>
              <a:t>разі</a:t>
            </a:r>
            <a:r>
              <a:rPr lang="ru-RU" dirty="0"/>
              <a:t> не </a:t>
            </a:r>
            <a:r>
              <a:rPr lang="ru-RU" dirty="0" err="1"/>
              <a:t>мають</a:t>
            </a:r>
            <a:r>
              <a:rPr lang="ru-RU" dirty="0"/>
              <a:t> права будь-</a:t>
            </a:r>
            <a:r>
              <a:rPr lang="ru-RU" dirty="0" err="1"/>
              <a:t>яким</a:t>
            </a:r>
            <a:r>
              <a:rPr lang="ru-RU" dirty="0"/>
              <a:t> чином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прикривати</a:t>
            </a:r>
            <a:r>
              <a:rPr lang="ru-RU" dirty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852936"/>
            <a:ext cx="5472608" cy="36455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0986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4325112"/>
          </a:xfrm>
        </p:spPr>
        <p:txBody>
          <a:bodyPr/>
          <a:lstStyle/>
          <a:p>
            <a:r>
              <a:rPr lang="ru-RU" dirty="0"/>
              <a:t> У </a:t>
            </a:r>
            <a:r>
              <a:rPr lang="ru-RU" dirty="0" err="1"/>
              <a:t>Білорусії</a:t>
            </a:r>
            <a:r>
              <a:rPr lang="ru-RU" dirty="0"/>
              <a:t> </a:t>
            </a:r>
            <a:r>
              <a:rPr lang="ru-RU" dirty="0" err="1"/>
              <a:t>немає</a:t>
            </a:r>
            <a:r>
              <a:rPr lang="ru-RU" dirty="0"/>
              <a:t> монет.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грошові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 </a:t>
            </a:r>
            <a:r>
              <a:rPr lang="ru-RU" dirty="0" err="1"/>
              <a:t>відбуваються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купюр. </a:t>
            </a:r>
            <a:r>
              <a:rPr lang="ru-RU" dirty="0" err="1"/>
              <a:t>Найменша</a:t>
            </a:r>
            <a:r>
              <a:rPr lang="ru-RU" dirty="0"/>
              <a:t> купюра — 10 </a:t>
            </a:r>
            <a:r>
              <a:rPr lang="ru-RU" dirty="0" err="1"/>
              <a:t>білоруських</a:t>
            </a:r>
            <a:r>
              <a:rPr lang="ru-RU" dirty="0"/>
              <a:t> </a:t>
            </a:r>
            <a:r>
              <a:rPr lang="ru-RU" dirty="0" err="1"/>
              <a:t>рублів</a:t>
            </a:r>
            <a:r>
              <a:rPr lang="ru-RU" dirty="0"/>
              <a:t>, а </a:t>
            </a:r>
            <a:r>
              <a:rPr lang="ru-RU" dirty="0" err="1"/>
              <a:t>найбільша</a:t>
            </a:r>
            <a:r>
              <a:rPr lang="ru-RU" dirty="0"/>
              <a:t> — 200 000 </a:t>
            </a:r>
            <a:r>
              <a:rPr lang="ru-RU" dirty="0" err="1"/>
              <a:t>білоруських</a:t>
            </a:r>
            <a:r>
              <a:rPr lang="ru-RU" dirty="0"/>
              <a:t> </a:t>
            </a:r>
            <a:r>
              <a:rPr lang="ru-RU" dirty="0" err="1"/>
              <a:t>рублів</a:t>
            </a:r>
            <a:r>
              <a:rPr lang="ru-RU" dirty="0"/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866351"/>
            <a:ext cx="7220039" cy="3454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1672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325112"/>
          </a:xfrm>
        </p:spPr>
        <p:txBody>
          <a:bodyPr/>
          <a:lstStyle/>
          <a:p>
            <a:r>
              <a:rPr lang="ru-RU" dirty="0"/>
              <a:t>У </a:t>
            </a:r>
            <a:r>
              <a:rPr lang="ru-RU" dirty="0" err="1"/>
              <a:t>Білорусі</a:t>
            </a:r>
            <a:r>
              <a:rPr lang="ru-RU" dirty="0"/>
              <a:t> </a:t>
            </a:r>
            <a:r>
              <a:rPr lang="ru-RU" dirty="0" err="1"/>
              <a:t>досі</a:t>
            </a:r>
            <a:r>
              <a:rPr lang="ru-RU" dirty="0"/>
              <a:t> </a:t>
            </a:r>
            <a:r>
              <a:rPr lang="ru-RU" dirty="0" err="1"/>
              <a:t>застосовується</a:t>
            </a:r>
            <a:r>
              <a:rPr lang="ru-RU" dirty="0"/>
              <a:t> смертна кара.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34240"/>
            <a:ext cx="6791971" cy="43996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3942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2428"/>
            <a:ext cx="8229600" cy="4325112"/>
          </a:xfrm>
        </p:spPr>
        <p:txBody>
          <a:bodyPr/>
          <a:lstStyle/>
          <a:p>
            <a:r>
              <a:rPr lang="ru-RU" dirty="0" err="1"/>
              <a:t>Білоруський</a:t>
            </a:r>
            <a:r>
              <a:rPr lang="ru-RU" dirty="0"/>
              <a:t> рубль </a:t>
            </a:r>
            <a:r>
              <a:rPr lang="ru-RU" dirty="0" smtClean="0"/>
              <a:t>входить в </a:t>
            </a:r>
            <a:r>
              <a:rPr lang="ru-RU" dirty="0"/>
              <a:t>топ 10 </a:t>
            </a:r>
            <a:r>
              <a:rPr lang="ru-RU" dirty="0" err="1"/>
              <a:t>найдешевших</a:t>
            </a:r>
            <a:r>
              <a:rPr lang="ru-RU" dirty="0"/>
              <a:t> валют у </a:t>
            </a:r>
            <a:r>
              <a:rPr lang="ru-RU" dirty="0" err="1"/>
              <a:t>світі</a:t>
            </a:r>
            <a:r>
              <a:rPr lang="ru-RU" dirty="0"/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20888"/>
            <a:ext cx="7488832" cy="3744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79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810" y="1412776"/>
            <a:ext cx="3995936" cy="4536504"/>
          </a:xfrm>
        </p:spPr>
        <p:txBody>
          <a:bodyPr/>
          <a:lstStyle/>
          <a:p>
            <a:r>
              <a:rPr lang="ru-RU" dirty="0"/>
              <a:t>У </a:t>
            </a:r>
            <a:r>
              <a:rPr lang="ru-RU" dirty="0" err="1"/>
              <a:t>Білорусії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якісна</a:t>
            </a:r>
            <a:r>
              <a:rPr lang="ru-RU" dirty="0"/>
              <a:t> і недорога медицина, тому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ближніх</a:t>
            </a:r>
            <a:r>
              <a:rPr lang="ru-RU" dirty="0"/>
              <a:t> </a:t>
            </a:r>
            <a:r>
              <a:rPr lang="ru-RU" dirty="0" err="1"/>
              <a:t>сусідів</a:t>
            </a:r>
            <a:r>
              <a:rPr lang="ru-RU" dirty="0"/>
              <a:t> </a:t>
            </a:r>
            <a:r>
              <a:rPr lang="ru-RU" dirty="0" err="1"/>
              <a:t>приїжджають</a:t>
            </a:r>
            <a:r>
              <a:rPr lang="ru-RU" dirty="0"/>
              <a:t> </a:t>
            </a:r>
            <a:r>
              <a:rPr lang="ru-RU" dirty="0" err="1"/>
              <a:t>туди</a:t>
            </a:r>
            <a:r>
              <a:rPr lang="ru-RU" dirty="0"/>
              <a:t> для </a:t>
            </a:r>
            <a:r>
              <a:rPr lang="ru-RU" dirty="0" err="1"/>
              <a:t>лікування</a:t>
            </a:r>
            <a:r>
              <a:rPr lang="ru-RU" dirty="0"/>
              <a:t> </a:t>
            </a:r>
            <a:r>
              <a:rPr lang="ru-RU" dirty="0" err="1"/>
              <a:t>зубів</a:t>
            </a:r>
            <a:r>
              <a:rPr lang="ru-RU" dirty="0"/>
              <a:t>, очей і т.д.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412776"/>
            <a:ext cx="4832336" cy="4032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90421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27</TotalTime>
  <Words>301</Words>
  <Application>Microsoft Office PowerPoint</Application>
  <PresentationFormat>Экран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Городская</vt:lpstr>
      <vt:lpstr>12 Цікавих фактів про Білорусь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 Цікавих фактів про Білорусь</dc:title>
  <cp:lastModifiedBy>User</cp:lastModifiedBy>
  <cp:revision>4</cp:revision>
  <dcterms:modified xsi:type="dcterms:W3CDTF">2015-02-11T20:35:25Z</dcterms:modified>
</cp:coreProperties>
</file>