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A63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9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8AFAD-BE0F-40AC-A537-E19F81FE196C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4157E-959E-4502-A3B5-D037738E8F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4157E-959E-4502-A3B5-D037738E8FCA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10DC7-FF7E-453B-8D7C-C3DDB819BFAF}" type="datetimeFigureOut">
              <a:rPr lang="ru-RU" smtClean="0"/>
              <a:t>21.12.2014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1C83-41F6-499E-9AD5-01C3F2A1E5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bezymjanny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" y="0"/>
            <a:ext cx="9106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857232"/>
            <a:ext cx="8786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Школьные Предметы</a:t>
            </a:r>
            <a:endParaRPr lang="ru-RU" sz="9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500570"/>
            <a:ext cx="750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Подготовил: Зарубин Михаил 10-А</a:t>
            </a:r>
            <a:b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Проверила: </a:t>
            </a:r>
            <a:r>
              <a:rPr lang="ru-RU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Калчева</a:t>
            </a: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Юлия Степановна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d6a8_c8c486d5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>
            <a:hlinkClick r:id="rId3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10854-Sep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66"/>
            <a:ext cx="4929222" cy="295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85786" y="3571876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4572008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Обязательный предмет в украинских школах. Начало обучения – 6 класс. Конец – 10 класс. Обязательный для ВУЗов, специализирующихся на туризме, геополитике и </a:t>
            </a:r>
            <a:r>
              <a:rPr lang="ru-RU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т.д</a:t>
            </a:r>
            <a:endParaRPr lang="ru-RU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13045094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357166"/>
            <a:ext cx="3357586" cy="164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razdniki+1+sentyabrya+geografiya+678650259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2000240"/>
            <a:ext cx="3429024" cy="239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d6a8_c8c486d5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>
            <a:hlinkClick r:id="rId3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buddha-culture-sculptures-2795949-1920x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571480"/>
            <a:ext cx="5000660" cy="3125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music-wallpaper-hd-1024x57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642918"/>
            <a:ext cx="3357554" cy="2954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57356" y="4357694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Другие предметы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857760"/>
            <a:ext cx="628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Остальные предметы, такие как: музыка, художественная культура, физкультура, НВП, рисование также являются обязательными предметами для обучения в школе, однако не имеют такого большого приоритета. Некоторые из них требуются в определенных учебных заведениях.</a:t>
            </a:r>
            <a:endParaRPr lang="ru-RU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zymjanny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" y="0"/>
            <a:ext cx="9106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071678"/>
            <a:ext cx="7929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/>
              <a:t>СПАСИБО ЗА ВНИМАНИЕ!</a:t>
            </a:r>
            <a:endParaRPr lang="ru-RU" sz="7200" b="1" dirty="0"/>
          </a:p>
        </p:txBody>
      </p:sp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d6a8_c8c486d5_orig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85852" y="642918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sz="4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571612"/>
            <a:ext cx="79296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Вступление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Список основных школьных предметов в Украине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Украинский язык и литература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Иностранные языки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Математика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Физика, химия и биология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История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/>
              </a:rPr>
              <a:t>География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sldjump"/>
              </a:rPr>
              <a:t>Другие предметы</a:t>
            </a:r>
            <a:endParaRPr lang="ru-RU" sz="2400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Спасибо за внимание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13613225_shutterstock_800029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89538"/>
            <a:ext cx="6357949" cy="476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214290"/>
            <a:ext cx="421484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5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Вступление</a:t>
            </a:r>
            <a:endParaRPr lang="ru-RU" sz="5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1357298"/>
            <a:ext cx="75009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Школьные предметы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учебные курсы, изучаемые в 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школах.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итогам каждой четверти (в 1-9-х классах), триместра (в некоторых школах) полугодий (10-11), и каждого учебного года ученикам выставляются оценки. После окончания школьного курса обучения по учебным предметам сдаются выпускные экзамены и, если ученик желает продолжать обучение, вступительные экзамены в 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вузы.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9-м и 11-м классах в обязательном порядке сдаются экзамены по 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украинскому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языку и математике в формах 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ДПА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(для 9-х классов) и 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(для 11-х классов), 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Помимо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основных предметов ученик может сдавать любое количество дополнительных. Обычно это рекомендовано для поступления в 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профильный класс после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9-го класса и необходимо для поступления в 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после 11 класса.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8148" y="5857892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ПЛАН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hlinkClick r:id="rId4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s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" y="0"/>
            <a:ext cx="91408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428604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основных школьных предметов в Украине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8" name="Таблица 177"/>
          <p:cNvGraphicFramePr>
            <a:graphicFrameLocks noGrp="1"/>
          </p:cNvGraphicFramePr>
          <p:nvPr/>
        </p:nvGraphicFramePr>
        <p:xfrm>
          <a:off x="642910" y="857232"/>
          <a:ext cx="6715172" cy="550072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250043"/>
                <a:gridCol w="1465129"/>
              </a:tblGrid>
              <a:tr h="36671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Предмет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Классы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Украинский язык и литература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r>
                        <a:rPr lang="ru-RU" baseline="0" dirty="0" smtClean="0"/>
                        <a:t> – 11 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Иностранные языки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– </a:t>
                      </a: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</a:t>
                      </a:r>
                      <a:r>
                        <a:rPr lang="ru-RU" baseline="0" dirty="0" smtClean="0"/>
                        <a:t>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</a:t>
                      </a:r>
                      <a:r>
                        <a:rPr lang="ru-RU" baseline="0" dirty="0" smtClean="0"/>
                        <a:t>– </a:t>
                      </a: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Химия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7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Биология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7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География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6 – 10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Мировая литература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5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5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5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Правоведение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9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1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Физкультура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1 – 11</a:t>
                      </a:r>
                      <a:endParaRPr lang="ru-RU" dirty="0"/>
                    </a:p>
                  </a:txBody>
                  <a:tcPr/>
                </a:tc>
              </a:tr>
              <a:tr h="366715">
                <a:tc>
                  <a:txBody>
                    <a:bodyPr/>
                    <a:lstStyle/>
                    <a:p>
                      <a:r>
                        <a:rPr lang="ru-RU" dirty="0" smtClean="0"/>
                        <a:t>НВП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10 – 11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1" name="Вертикальный свиток 180"/>
          <p:cNvSpPr/>
          <p:nvPr/>
        </p:nvSpPr>
        <p:spPr>
          <a:xfrm rot="187511">
            <a:off x="7529478" y="955473"/>
            <a:ext cx="1012537" cy="1073871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7429520" y="1000108"/>
            <a:ext cx="1143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Algerian" pitchFamily="82" charset="0"/>
              </a:rPr>
              <a:t>A</a:t>
            </a:r>
            <a:r>
              <a:rPr lang="en-US" sz="3200" dirty="0" smtClean="0"/>
              <a:t> 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183" name="Вертикальный свиток 182"/>
          <p:cNvSpPr/>
          <p:nvPr/>
        </p:nvSpPr>
        <p:spPr>
          <a:xfrm rot="187511">
            <a:off x="7529478" y="2455670"/>
            <a:ext cx="1012537" cy="1073871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715272" y="2571744"/>
            <a:ext cx="428628" cy="9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B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185" name="Вертикальный свиток 184"/>
          <p:cNvSpPr/>
          <p:nvPr/>
        </p:nvSpPr>
        <p:spPr>
          <a:xfrm rot="187511">
            <a:off x="7529478" y="3884431"/>
            <a:ext cx="1012537" cy="1073871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7715272" y="4000504"/>
            <a:ext cx="214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  <a:latin typeface="Algerian" pitchFamily="82" charset="0"/>
              </a:rPr>
              <a:t>C</a:t>
            </a:r>
            <a:endParaRPr lang="ru-RU" sz="5400" dirty="0">
              <a:solidFill>
                <a:srgbClr val="00B050"/>
              </a:solidFill>
            </a:endParaRPr>
          </a:p>
        </p:txBody>
      </p:sp>
      <p:sp>
        <p:nvSpPr>
          <p:cNvPr id="187" name="Овал 186">
            <a:hlinkClick r:id="rId3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astol.com.ua-53654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001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Украинский язык и литература</a:t>
            </a:r>
            <a:endParaRPr lang="ru-RU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285992"/>
            <a:ext cx="8215370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Украинский язык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— один из 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восточнославянских языков.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язык Украины.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Родной язык, по состоянию на 1993 год, для 37 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человек в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мире,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владеющих языком — около 47 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человек.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i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ru-RU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ru-RU" i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Обязательные предметы во всех школах Украины. Изучаются с 1(2) класса.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Заканчивается обучение в 11 классе. Обязательный предмет для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здачи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ЗНО.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>
            <a:hlinkClick r:id="rId2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d6a8_c8c486d5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500042"/>
            <a:ext cx="300039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лаг_Германи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500042"/>
            <a:ext cx="2786082" cy="1682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лаг_Франци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500042"/>
            <a:ext cx="292895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57224" y="2143116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Иностранные языки</a:t>
            </a:r>
            <a:endParaRPr lang="ru-RU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3286124"/>
            <a:ext cx="6500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Иностранные языки – обязательные предметы для обучения во всех школах Украины. Изучаются 2 иностранных языка(на выбор школы). Начало обучения – с 5 класса по 11(с 1 класса в специализированных школах)</a:t>
            </a:r>
            <a:endParaRPr lang="ru-RU" sz="2800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Овал 11">
            <a:hlinkClick r:id="rId6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8d6a8_c8c486d5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setwalls.ru-57600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15000" contrast="11000"/>
          </a:blip>
          <a:stretch>
            <a:fillRect/>
          </a:stretch>
        </p:blipFill>
        <p:spPr>
          <a:xfrm>
            <a:off x="3714744" y="357166"/>
            <a:ext cx="512067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714356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kartinki-matematiycheskih-znakov-20.jp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720" y="3357562"/>
            <a:ext cx="6000792" cy="32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8596" y="1571612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изучается в украинских школах с 1 класса и закачивается обучение в 11. Один из важнейших предметов. Для многих ВУЗов является обязательным.</a:t>
            </a:r>
            <a:endParaRPr lang="ru-RU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d6a8_c8c486d5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imiya+212544624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67"/>
            <a:ext cx="421484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Bankoboev.Ru_zamerzshie_cepochka_dnk_i_biologicheskie_moleku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400052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3286124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ФИЗИКА, БИОЛОГИЯ И ХИМИЯ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4143380"/>
            <a:ext cx="571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Точные науки, обязательные для изучения во всех школах Украины. Обучение начинается с 7 класса и заканчивается в 11. Важные предметы для поступления во многие ВУЗы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Овал 7">
            <a:hlinkClick r:id="rId5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d6a8_c8c486d5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>
            <a:hlinkClick r:id="rId3" action="ppaction://hlinksldjump"/>
          </p:cNvPr>
          <p:cNvSpPr/>
          <p:nvPr/>
        </p:nvSpPr>
        <p:spPr>
          <a:xfrm>
            <a:off x="7643834" y="5429264"/>
            <a:ext cx="107157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Хмелько-М-Богдан-Хмельницки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3929090" cy="6072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438" y="571480"/>
            <a:ext cx="4071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785926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Украины и Всемирная история – обязательные предметы во всех школах Украины. Обязательны во многих ВУЗах, которые специализируются на истории, праве и археологии. История Украины является предметом ЗНО. </a:t>
            </a:r>
            <a:endParaRPr lang="ru-RU" sz="2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331</Words>
  <Application>Microsoft Office PowerPoint</Application>
  <PresentationFormat>Экран (4:3)</PresentationFormat>
  <Paragraphs>81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Core</dc:creator>
  <cp:lastModifiedBy>Core</cp:lastModifiedBy>
  <cp:revision>17</cp:revision>
  <dcterms:created xsi:type="dcterms:W3CDTF">2014-12-21T15:04:02Z</dcterms:created>
  <dcterms:modified xsi:type="dcterms:W3CDTF">2014-12-21T17:50:25Z</dcterms:modified>
</cp:coreProperties>
</file>