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2B933-4210-4640-B87F-3B5A8050C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80425-5BD9-4327-9324-715783B9F06C}">
      <dgm:prSet custT="1"/>
      <dgm:spPr/>
      <dgm:t>
        <a:bodyPr/>
        <a:lstStyle/>
        <a:p>
          <a:pPr rtl="0"/>
          <a:r>
            <a:rPr lang="ru-RU" sz="1800" b="1" dirty="0" err="1" smtClean="0"/>
            <a:t>Республіка</a:t>
          </a:r>
          <a:r>
            <a:rPr lang="ru-RU" sz="1800" b="1" dirty="0" smtClean="0"/>
            <a:t> </a:t>
          </a:r>
          <a:r>
            <a:rPr lang="ru-RU" sz="1800" b="1" dirty="0" err="1" smtClean="0"/>
            <a:t>Еквадор</a:t>
          </a:r>
          <a:r>
            <a:rPr lang="ru-RU" sz="1800" b="1" dirty="0" smtClean="0"/>
            <a:t> </a:t>
          </a:r>
          <a:r>
            <a:rPr lang="ru-RU" sz="1800" dirty="0" smtClean="0"/>
            <a:t>- </a:t>
          </a:r>
          <a:r>
            <a:rPr lang="ru-RU" sz="1800" dirty="0" err="1" smtClean="0"/>
            <a:t>екваторіальне</a:t>
          </a:r>
          <a:r>
            <a:rPr lang="ru-RU" sz="1800" dirty="0" smtClean="0"/>
            <a:t> держава на </a:t>
          </a:r>
          <a:r>
            <a:rPr lang="ru-RU" sz="1800" dirty="0" err="1" smtClean="0"/>
            <a:t>заході</a:t>
          </a:r>
          <a:r>
            <a:rPr lang="ru-RU" sz="1800" dirty="0" smtClean="0"/>
            <a:t> </a:t>
          </a:r>
          <a:r>
            <a:rPr lang="ru-RU" sz="1800" dirty="0" err="1" smtClean="0"/>
            <a:t>Південної</a:t>
          </a:r>
          <a:r>
            <a:rPr lang="ru-RU" sz="1800" dirty="0" smtClean="0"/>
            <a:t> Америки </a:t>
          </a:r>
          <a:r>
            <a:rPr lang="ru-RU" sz="1800" dirty="0" err="1" smtClean="0"/>
            <a:t>біля</a:t>
          </a:r>
          <a:r>
            <a:rPr lang="ru-RU" sz="1800" dirty="0" smtClean="0"/>
            <a:t> </a:t>
          </a:r>
          <a:r>
            <a:rPr lang="ru-RU" sz="1800" dirty="0" err="1" smtClean="0"/>
            <a:t>берегів</a:t>
          </a:r>
          <a:r>
            <a:rPr lang="ru-RU" sz="1800" dirty="0" smtClean="0"/>
            <a:t> Тихого океану.</a:t>
          </a:r>
          <a:endParaRPr lang="ru-RU" sz="1800" dirty="0"/>
        </a:p>
      </dgm:t>
    </dgm:pt>
    <dgm:pt modelId="{54396528-2532-477B-8824-75B0CDC3AF0C}" type="parTrans" cxnId="{482560B9-B730-4923-B6C4-25BDF7E0128B}">
      <dgm:prSet/>
      <dgm:spPr/>
      <dgm:t>
        <a:bodyPr/>
        <a:lstStyle/>
        <a:p>
          <a:endParaRPr lang="ru-RU"/>
        </a:p>
      </dgm:t>
    </dgm:pt>
    <dgm:pt modelId="{B579E92D-35C4-44B5-BF3A-203BDEE76911}" type="sibTrans" cxnId="{482560B9-B730-4923-B6C4-25BDF7E0128B}">
      <dgm:prSet/>
      <dgm:spPr/>
      <dgm:t>
        <a:bodyPr/>
        <a:lstStyle/>
        <a:p>
          <a:endParaRPr lang="ru-RU"/>
        </a:p>
      </dgm:t>
    </dgm:pt>
    <dgm:pt modelId="{38D5E61B-ADF2-4E02-B8D7-0F9353B74220}">
      <dgm:prSet custT="1"/>
      <dgm:spPr/>
      <dgm:t>
        <a:bodyPr/>
        <a:lstStyle/>
        <a:p>
          <a:pPr rtl="0"/>
          <a:r>
            <a:rPr lang="ru-RU" sz="1800" b="1" dirty="0" err="1" smtClean="0"/>
            <a:t>Загальна</a:t>
          </a:r>
          <a:r>
            <a:rPr lang="ru-RU" sz="1800" b="1" dirty="0" smtClean="0"/>
            <a:t> </a:t>
          </a:r>
          <a:r>
            <a:rPr lang="ru-RU" sz="1800" b="1" dirty="0" err="1" smtClean="0"/>
            <a:t>площа</a:t>
          </a:r>
          <a:r>
            <a:rPr lang="ru-RU" sz="1800" b="1" dirty="0" smtClean="0"/>
            <a:t>: </a:t>
          </a:r>
          <a:r>
            <a:rPr lang="ru-RU" sz="1800" dirty="0" smtClean="0"/>
            <a:t>272 тис. км2 </a:t>
          </a:r>
          <a:endParaRPr lang="ru-RU" sz="1800" dirty="0"/>
        </a:p>
      </dgm:t>
    </dgm:pt>
    <dgm:pt modelId="{6BCC95D6-DFFF-41CB-9C39-C438854FD56B}" type="parTrans" cxnId="{5B12E163-9877-413F-A5BD-C430B90CB36F}">
      <dgm:prSet/>
      <dgm:spPr/>
      <dgm:t>
        <a:bodyPr/>
        <a:lstStyle/>
        <a:p>
          <a:endParaRPr lang="ru-RU"/>
        </a:p>
      </dgm:t>
    </dgm:pt>
    <dgm:pt modelId="{B9DAC378-96C3-4211-B07F-DD6359B19797}" type="sibTrans" cxnId="{5B12E163-9877-413F-A5BD-C430B90CB36F}">
      <dgm:prSet/>
      <dgm:spPr/>
      <dgm:t>
        <a:bodyPr/>
        <a:lstStyle/>
        <a:p>
          <a:endParaRPr lang="ru-RU"/>
        </a:p>
      </dgm:t>
    </dgm:pt>
    <dgm:pt modelId="{338282A8-03C4-4C92-A36E-ABB38CBBF681}">
      <dgm:prSet custT="1"/>
      <dgm:spPr/>
      <dgm:t>
        <a:bodyPr/>
        <a:lstStyle/>
        <a:p>
          <a:pPr rtl="0"/>
          <a:r>
            <a:rPr lang="ru-RU" sz="1800" b="1" dirty="0" err="1" smtClean="0"/>
            <a:t>Населення</a:t>
          </a:r>
          <a:r>
            <a:rPr lang="ru-RU" sz="1800" b="1" dirty="0" smtClean="0"/>
            <a:t>: </a:t>
          </a:r>
          <a:r>
            <a:rPr lang="ru-RU" sz="1800" dirty="0" smtClean="0"/>
            <a:t>13,04 млн. </a:t>
          </a:r>
          <a:r>
            <a:rPr lang="ru-RU" sz="1800" dirty="0" err="1" smtClean="0"/>
            <a:t>чол</a:t>
          </a:r>
          <a:r>
            <a:rPr lang="ru-RU" sz="1800" dirty="0" smtClean="0"/>
            <a:t>. </a:t>
          </a:r>
          <a:endParaRPr lang="ru-RU" sz="1800" dirty="0"/>
        </a:p>
      </dgm:t>
    </dgm:pt>
    <dgm:pt modelId="{6CB4242D-4ED2-4052-AC5D-FE874F5C6352}" type="parTrans" cxnId="{31728988-065F-4751-BFC1-E45E194138E3}">
      <dgm:prSet/>
      <dgm:spPr/>
      <dgm:t>
        <a:bodyPr/>
        <a:lstStyle/>
        <a:p>
          <a:endParaRPr lang="ru-RU"/>
        </a:p>
      </dgm:t>
    </dgm:pt>
    <dgm:pt modelId="{BBC96FEA-8F1C-475F-B4F0-10C67D48554E}" type="sibTrans" cxnId="{31728988-065F-4751-BFC1-E45E194138E3}">
      <dgm:prSet/>
      <dgm:spPr/>
      <dgm:t>
        <a:bodyPr/>
        <a:lstStyle/>
        <a:p>
          <a:endParaRPr lang="ru-RU"/>
        </a:p>
      </dgm:t>
    </dgm:pt>
    <dgm:pt modelId="{785C7928-4896-4979-8DDB-08A0E6948B55}">
      <dgm:prSet custT="1"/>
      <dgm:spPr/>
      <dgm:t>
        <a:bodyPr/>
        <a:lstStyle/>
        <a:p>
          <a:pPr rtl="0"/>
          <a:r>
            <a:rPr lang="ru-RU" sz="1800" b="1" dirty="0" err="1" smtClean="0"/>
            <a:t>Столиця</a:t>
          </a:r>
          <a:r>
            <a:rPr lang="ru-RU" sz="1800" b="1" dirty="0" smtClean="0"/>
            <a:t>:</a:t>
          </a:r>
          <a:r>
            <a:rPr lang="ru-RU" sz="1800" dirty="0" smtClean="0"/>
            <a:t> </a:t>
          </a:r>
          <a:r>
            <a:rPr lang="ru-RU" sz="1800" dirty="0" err="1" smtClean="0"/>
            <a:t>Кіто</a:t>
          </a:r>
          <a:r>
            <a:rPr lang="ru-RU" sz="1800" dirty="0" smtClean="0"/>
            <a:t> - 1,4 млн. </a:t>
          </a:r>
          <a:r>
            <a:rPr lang="ru-RU" sz="1800" dirty="0" err="1" smtClean="0"/>
            <a:t>чол</a:t>
          </a:r>
          <a:r>
            <a:rPr lang="ru-RU" sz="1800" dirty="0" smtClean="0"/>
            <a:t>. </a:t>
          </a:r>
          <a:endParaRPr lang="ru-RU" sz="1800" dirty="0"/>
        </a:p>
      </dgm:t>
    </dgm:pt>
    <dgm:pt modelId="{FF032B54-DF05-4A47-9222-3CFBBC512522}" type="parTrans" cxnId="{46147D3D-C871-4FFE-903F-F3F70ED5ADA0}">
      <dgm:prSet/>
      <dgm:spPr/>
      <dgm:t>
        <a:bodyPr/>
        <a:lstStyle/>
        <a:p>
          <a:endParaRPr lang="ru-RU"/>
        </a:p>
      </dgm:t>
    </dgm:pt>
    <dgm:pt modelId="{61ED2628-1F65-42FB-9292-D7121CD55BE1}" type="sibTrans" cxnId="{46147D3D-C871-4FFE-903F-F3F70ED5ADA0}">
      <dgm:prSet/>
      <dgm:spPr/>
      <dgm:t>
        <a:bodyPr/>
        <a:lstStyle/>
        <a:p>
          <a:endParaRPr lang="ru-RU"/>
        </a:p>
      </dgm:t>
    </dgm:pt>
    <dgm:pt modelId="{E979DFCA-F204-4CEE-9BE3-2F10842345B4}">
      <dgm:prSet custT="1"/>
      <dgm:spPr/>
      <dgm:t>
        <a:bodyPr/>
        <a:lstStyle/>
        <a:p>
          <a:pPr rtl="0"/>
          <a:r>
            <a:rPr lang="ru-RU" sz="1800" b="1" dirty="0" err="1" smtClean="0"/>
            <a:t>Державний</a:t>
          </a:r>
          <a:r>
            <a:rPr lang="ru-RU" sz="1800" b="1" dirty="0" smtClean="0"/>
            <a:t> </a:t>
          </a:r>
          <a:r>
            <a:rPr lang="ru-RU" sz="1800" b="1" dirty="0" err="1" smtClean="0"/>
            <a:t>устрій</a:t>
          </a:r>
          <a:r>
            <a:rPr lang="ru-RU" sz="1800" b="1" dirty="0" smtClean="0"/>
            <a:t>: </a:t>
          </a:r>
          <a:r>
            <a:rPr lang="ru-RU" sz="1800" dirty="0" err="1" smtClean="0"/>
            <a:t>республіка</a:t>
          </a:r>
          <a:r>
            <a:rPr lang="ru-RU" sz="1800" dirty="0" smtClean="0"/>
            <a:t> </a:t>
          </a:r>
          <a:endParaRPr lang="ru-RU" sz="1800" dirty="0"/>
        </a:p>
      </dgm:t>
    </dgm:pt>
    <dgm:pt modelId="{C1086426-3997-4926-8855-547645D00F32}" type="parTrans" cxnId="{84B20A4A-A0A7-4383-9BFF-7355019400DD}">
      <dgm:prSet/>
      <dgm:spPr/>
      <dgm:t>
        <a:bodyPr/>
        <a:lstStyle/>
        <a:p>
          <a:endParaRPr lang="ru-RU"/>
        </a:p>
      </dgm:t>
    </dgm:pt>
    <dgm:pt modelId="{4C5BFA15-3E4E-4442-A85F-A3023B4510E6}" type="sibTrans" cxnId="{84B20A4A-A0A7-4383-9BFF-7355019400DD}">
      <dgm:prSet/>
      <dgm:spPr/>
      <dgm:t>
        <a:bodyPr/>
        <a:lstStyle/>
        <a:p>
          <a:endParaRPr lang="ru-RU"/>
        </a:p>
      </dgm:t>
    </dgm:pt>
    <dgm:pt modelId="{97FA4016-7B26-4211-84B6-B02897ADA060}">
      <dgm:prSet custT="1"/>
      <dgm:spPr/>
      <dgm:t>
        <a:bodyPr/>
        <a:lstStyle/>
        <a:p>
          <a:pPr rtl="0"/>
          <a:r>
            <a:rPr lang="ru-RU" sz="1800" b="1" i="0" dirty="0" err="1" smtClean="0"/>
            <a:t>Національне</a:t>
          </a:r>
          <a:r>
            <a:rPr lang="ru-RU" sz="1800" b="1" i="0" dirty="0" smtClean="0"/>
            <a:t> свято</a:t>
          </a:r>
          <a:r>
            <a:rPr lang="ru-RU" sz="1800" b="0" i="0" dirty="0" smtClean="0"/>
            <a:t> -  10 </a:t>
          </a:r>
          <a:r>
            <a:rPr lang="ru-RU" sz="1800" b="0" i="0" dirty="0" err="1" smtClean="0"/>
            <a:t>серпня</a:t>
          </a:r>
          <a:r>
            <a:rPr lang="ru-RU" sz="1800" b="0" i="0" dirty="0" smtClean="0"/>
            <a:t> - День </a:t>
          </a:r>
          <a:r>
            <a:rPr lang="ru-RU" sz="1800" b="0" i="0" dirty="0" err="1" smtClean="0"/>
            <a:t>проголошення</a:t>
          </a:r>
          <a:r>
            <a:rPr lang="ru-RU" sz="1800" b="0" i="0" dirty="0" smtClean="0"/>
            <a:t>  </a:t>
          </a:r>
          <a:r>
            <a:rPr lang="ru-RU" sz="1800" b="0" i="0" dirty="0" err="1" smtClean="0"/>
            <a:t>незалежності</a:t>
          </a:r>
          <a:r>
            <a:rPr lang="ru-RU" sz="1800" b="0" i="0" dirty="0" smtClean="0"/>
            <a:t> (1809).</a:t>
          </a:r>
          <a:endParaRPr lang="ru-RU" sz="1800" dirty="0"/>
        </a:p>
      </dgm:t>
    </dgm:pt>
    <dgm:pt modelId="{C8485A36-9C3E-4375-BB4F-15659A80C55A}" type="parTrans" cxnId="{CDCEEA9A-3F89-454C-A1B1-5C874A815DAF}">
      <dgm:prSet/>
      <dgm:spPr/>
      <dgm:t>
        <a:bodyPr/>
        <a:lstStyle/>
        <a:p>
          <a:endParaRPr lang="ru-RU"/>
        </a:p>
      </dgm:t>
    </dgm:pt>
    <dgm:pt modelId="{D7552D05-1D5F-4F54-9D3F-084F9280B4CF}" type="sibTrans" cxnId="{CDCEEA9A-3F89-454C-A1B1-5C874A815DAF}">
      <dgm:prSet/>
      <dgm:spPr/>
      <dgm:t>
        <a:bodyPr/>
        <a:lstStyle/>
        <a:p>
          <a:endParaRPr lang="ru-RU"/>
        </a:p>
      </dgm:t>
    </dgm:pt>
    <dgm:pt modelId="{D857A2F5-893F-427D-870F-3EFA4A3BBDFD}">
      <dgm:prSet custT="1"/>
      <dgm:spPr/>
      <dgm:t>
        <a:bodyPr/>
        <a:lstStyle/>
        <a:p>
          <a:pPr rtl="0"/>
          <a:r>
            <a:rPr lang="ru-RU" sz="1800" b="1" dirty="0" err="1" smtClean="0"/>
            <a:t>Офіційна</a:t>
          </a:r>
          <a:r>
            <a:rPr lang="ru-RU" sz="1800" b="1" dirty="0" smtClean="0"/>
            <a:t> </a:t>
          </a:r>
          <a:r>
            <a:rPr lang="ru-RU" sz="1800" b="1" dirty="0" err="1" smtClean="0"/>
            <a:t>мова</a:t>
          </a:r>
          <a:r>
            <a:rPr lang="ru-RU" sz="1800" b="1" dirty="0" smtClean="0"/>
            <a:t>: </a:t>
          </a:r>
          <a:r>
            <a:rPr lang="ru-RU" sz="1800" dirty="0" err="1" smtClean="0"/>
            <a:t>іспанська</a:t>
          </a:r>
          <a:r>
            <a:rPr lang="ru-RU" sz="1800" dirty="0" smtClean="0"/>
            <a:t> </a:t>
          </a:r>
          <a:endParaRPr lang="ru-RU" sz="1800" dirty="0"/>
        </a:p>
      </dgm:t>
    </dgm:pt>
    <dgm:pt modelId="{438C42ED-420F-4B61-89F3-7B10E4C79EE4}" type="parTrans" cxnId="{8A6D4FDB-44FA-4078-83BC-8E629E133201}">
      <dgm:prSet/>
      <dgm:spPr/>
      <dgm:t>
        <a:bodyPr/>
        <a:lstStyle/>
        <a:p>
          <a:endParaRPr lang="ru-RU"/>
        </a:p>
      </dgm:t>
    </dgm:pt>
    <dgm:pt modelId="{1B49B5B0-D1DA-45D4-906C-CBC2DFAA52AC}" type="sibTrans" cxnId="{8A6D4FDB-44FA-4078-83BC-8E629E133201}">
      <dgm:prSet/>
      <dgm:spPr/>
      <dgm:t>
        <a:bodyPr/>
        <a:lstStyle/>
        <a:p>
          <a:endParaRPr lang="ru-RU"/>
        </a:p>
      </dgm:t>
    </dgm:pt>
    <dgm:pt modelId="{8794C874-A85C-4B4F-88D3-06106CC3972B}">
      <dgm:prSet custT="1"/>
      <dgm:spPr/>
      <dgm:t>
        <a:bodyPr/>
        <a:lstStyle/>
        <a:p>
          <a:pPr rtl="0"/>
          <a:r>
            <a:rPr lang="ru-RU" sz="1800" b="1" dirty="0" err="1" smtClean="0"/>
            <a:t>Грошова</a:t>
          </a:r>
          <a:r>
            <a:rPr lang="ru-RU" sz="1800" b="1" dirty="0" smtClean="0"/>
            <a:t> </a:t>
          </a:r>
          <a:r>
            <a:rPr lang="ru-RU" sz="1800" b="1" dirty="0" err="1" smtClean="0"/>
            <a:t>одиниця</a:t>
          </a:r>
          <a:r>
            <a:rPr lang="ru-RU" sz="1800" b="1" dirty="0" smtClean="0"/>
            <a:t>: </a:t>
          </a:r>
          <a:r>
            <a:rPr lang="ru-RU" sz="1800" dirty="0" err="1" smtClean="0"/>
            <a:t>долар</a:t>
          </a:r>
          <a:r>
            <a:rPr lang="ru-RU" sz="1800" dirty="0" smtClean="0"/>
            <a:t> США</a:t>
          </a:r>
          <a:endParaRPr lang="ru-RU" sz="1800" dirty="0"/>
        </a:p>
      </dgm:t>
    </dgm:pt>
    <dgm:pt modelId="{F60C36DA-A5D8-4DC6-AE19-2D95EF32D87E}" type="parTrans" cxnId="{0C7D13B1-53F2-43E6-9776-49F5846A568F}">
      <dgm:prSet/>
      <dgm:spPr/>
      <dgm:t>
        <a:bodyPr/>
        <a:lstStyle/>
        <a:p>
          <a:endParaRPr lang="ru-RU"/>
        </a:p>
      </dgm:t>
    </dgm:pt>
    <dgm:pt modelId="{F9110EC9-2111-43D5-A8DB-1FDA06CEED40}" type="sibTrans" cxnId="{0C7D13B1-53F2-43E6-9776-49F5846A568F}">
      <dgm:prSet/>
      <dgm:spPr/>
      <dgm:t>
        <a:bodyPr/>
        <a:lstStyle/>
        <a:p>
          <a:endParaRPr lang="ru-RU"/>
        </a:p>
      </dgm:t>
    </dgm:pt>
    <dgm:pt modelId="{FC7E2D06-01F3-47DD-A9BF-E5C5503D9216}" type="pres">
      <dgm:prSet presAssocID="{35B2B933-4210-4640-B87F-3B5A8050CD49}" presName="linear" presStyleCnt="0">
        <dgm:presLayoutVars>
          <dgm:animLvl val="lvl"/>
          <dgm:resizeHandles val="exact"/>
        </dgm:presLayoutVars>
      </dgm:prSet>
      <dgm:spPr/>
    </dgm:pt>
    <dgm:pt modelId="{B2F84942-AA59-4504-8D95-F1469D9D2B0A}" type="pres">
      <dgm:prSet presAssocID="{04E80425-5BD9-4327-9324-715783B9F06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1DC2B5C-46A5-4DC7-ACDC-30112E92B70D}" type="pres">
      <dgm:prSet presAssocID="{B579E92D-35C4-44B5-BF3A-203BDEE76911}" presName="spacer" presStyleCnt="0"/>
      <dgm:spPr/>
    </dgm:pt>
    <dgm:pt modelId="{3EAC00F4-A28A-4427-B666-BFF6217B5C45}" type="pres">
      <dgm:prSet presAssocID="{38D5E61B-ADF2-4E02-B8D7-0F9353B7422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E1BCE09-BADD-40C2-A775-17738FA90135}" type="pres">
      <dgm:prSet presAssocID="{B9DAC378-96C3-4211-B07F-DD6359B19797}" presName="spacer" presStyleCnt="0"/>
      <dgm:spPr/>
    </dgm:pt>
    <dgm:pt modelId="{1B8FD879-8245-4BA3-8632-D6CE51AFD401}" type="pres">
      <dgm:prSet presAssocID="{338282A8-03C4-4C92-A36E-ABB38CBBF68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718AC4F-8F82-4077-B0F7-4DFE41FA7552}" type="pres">
      <dgm:prSet presAssocID="{BBC96FEA-8F1C-475F-B4F0-10C67D48554E}" presName="spacer" presStyleCnt="0"/>
      <dgm:spPr/>
    </dgm:pt>
    <dgm:pt modelId="{8F17E759-E0E8-47EA-8FAA-83BDC60BE9AA}" type="pres">
      <dgm:prSet presAssocID="{785C7928-4896-4979-8DDB-08A0E6948B5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3954C3B-9949-431A-8CFB-47553536CE08}" type="pres">
      <dgm:prSet presAssocID="{61ED2628-1F65-42FB-9292-D7121CD55BE1}" presName="spacer" presStyleCnt="0"/>
      <dgm:spPr/>
    </dgm:pt>
    <dgm:pt modelId="{CDB1076A-2D3F-4C80-8504-54A5AE3B08BD}" type="pres">
      <dgm:prSet presAssocID="{E979DFCA-F204-4CEE-9BE3-2F10842345B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D4C8984-9096-4C1D-B65F-01725BE15269}" type="pres">
      <dgm:prSet presAssocID="{4C5BFA15-3E4E-4442-A85F-A3023B4510E6}" presName="spacer" presStyleCnt="0"/>
      <dgm:spPr/>
    </dgm:pt>
    <dgm:pt modelId="{0F8C75F3-7C07-4634-BF99-837BE3372BDC}" type="pres">
      <dgm:prSet presAssocID="{97FA4016-7B26-4211-84B6-B02897ADA060}" presName="parentText" presStyleLbl="node1" presStyleIdx="5" presStyleCnt="8" custLinFactNeighborX="-25807" custLinFactNeighborY="-25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3AA91-43AF-4A72-BB54-2931791C46A2}" type="pres">
      <dgm:prSet presAssocID="{D7552D05-1D5F-4F54-9D3F-084F9280B4CF}" presName="spacer" presStyleCnt="0"/>
      <dgm:spPr/>
    </dgm:pt>
    <dgm:pt modelId="{8BE2DF7F-B715-4873-82C2-EB4A12942E15}" type="pres">
      <dgm:prSet presAssocID="{D857A2F5-893F-427D-870F-3EFA4A3BBDFD}" presName="parentText" presStyleLbl="node1" presStyleIdx="6" presStyleCnt="8" custLinFactNeighborX="-25807" custLinFactNeighborY="-25208">
        <dgm:presLayoutVars>
          <dgm:chMax val="0"/>
          <dgm:bulletEnabled val="1"/>
        </dgm:presLayoutVars>
      </dgm:prSet>
      <dgm:spPr/>
    </dgm:pt>
    <dgm:pt modelId="{B096B546-0DF6-469B-9719-19D5B5C2BBF1}" type="pres">
      <dgm:prSet presAssocID="{1B49B5B0-D1DA-45D4-906C-CBC2DFAA52AC}" presName="spacer" presStyleCnt="0"/>
      <dgm:spPr/>
    </dgm:pt>
    <dgm:pt modelId="{33992F93-424E-40CC-BF97-A9B8D1EEFB29}" type="pres">
      <dgm:prSet presAssocID="{8794C874-A85C-4B4F-88D3-06106CC3972B}" presName="parentText" presStyleLbl="node1" presStyleIdx="7" presStyleCnt="8" custLinFactNeighborX="-25807" custLinFactNeighborY="-25208">
        <dgm:presLayoutVars>
          <dgm:chMax val="0"/>
          <dgm:bulletEnabled val="1"/>
        </dgm:presLayoutVars>
      </dgm:prSet>
      <dgm:spPr/>
    </dgm:pt>
  </dgm:ptLst>
  <dgm:cxnLst>
    <dgm:cxn modelId="{615B6DE8-8549-46AB-8B9C-D646E3A34474}" type="presOf" srcId="{04E80425-5BD9-4327-9324-715783B9F06C}" destId="{B2F84942-AA59-4504-8D95-F1469D9D2B0A}" srcOrd="0" destOrd="0" presId="urn:microsoft.com/office/officeart/2005/8/layout/vList2"/>
    <dgm:cxn modelId="{46147D3D-C871-4FFE-903F-F3F70ED5ADA0}" srcId="{35B2B933-4210-4640-B87F-3B5A8050CD49}" destId="{785C7928-4896-4979-8DDB-08A0E6948B55}" srcOrd="3" destOrd="0" parTransId="{FF032B54-DF05-4A47-9222-3CFBBC512522}" sibTransId="{61ED2628-1F65-42FB-9292-D7121CD55BE1}"/>
    <dgm:cxn modelId="{7E817429-F722-4868-B688-8551D38E1E30}" type="presOf" srcId="{D857A2F5-893F-427D-870F-3EFA4A3BBDFD}" destId="{8BE2DF7F-B715-4873-82C2-EB4A12942E15}" srcOrd="0" destOrd="0" presId="urn:microsoft.com/office/officeart/2005/8/layout/vList2"/>
    <dgm:cxn modelId="{CDCEEA9A-3F89-454C-A1B1-5C874A815DAF}" srcId="{35B2B933-4210-4640-B87F-3B5A8050CD49}" destId="{97FA4016-7B26-4211-84B6-B02897ADA060}" srcOrd="5" destOrd="0" parTransId="{C8485A36-9C3E-4375-BB4F-15659A80C55A}" sibTransId="{D7552D05-1D5F-4F54-9D3F-084F9280B4CF}"/>
    <dgm:cxn modelId="{482560B9-B730-4923-B6C4-25BDF7E0128B}" srcId="{35B2B933-4210-4640-B87F-3B5A8050CD49}" destId="{04E80425-5BD9-4327-9324-715783B9F06C}" srcOrd="0" destOrd="0" parTransId="{54396528-2532-477B-8824-75B0CDC3AF0C}" sibTransId="{B579E92D-35C4-44B5-BF3A-203BDEE76911}"/>
    <dgm:cxn modelId="{555A0257-0813-4A64-9C8F-E8B8E21190B8}" type="presOf" srcId="{338282A8-03C4-4C92-A36E-ABB38CBBF681}" destId="{1B8FD879-8245-4BA3-8632-D6CE51AFD401}" srcOrd="0" destOrd="0" presId="urn:microsoft.com/office/officeart/2005/8/layout/vList2"/>
    <dgm:cxn modelId="{8A6D4FDB-44FA-4078-83BC-8E629E133201}" srcId="{35B2B933-4210-4640-B87F-3B5A8050CD49}" destId="{D857A2F5-893F-427D-870F-3EFA4A3BBDFD}" srcOrd="6" destOrd="0" parTransId="{438C42ED-420F-4B61-89F3-7B10E4C79EE4}" sibTransId="{1B49B5B0-D1DA-45D4-906C-CBC2DFAA52AC}"/>
    <dgm:cxn modelId="{E00F3870-2FC0-4F40-B890-36CCD1C1D35F}" type="presOf" srcId="{E979DFCA-F204-4CEE-9BE3-2F10842345B4}" destId="{CDB1076A-2D3F-4C80-8504-54A5AE3B08BD}" srcOrd="0" destOrd="0" presId="urn:microsoft.com/office/officeart/2005/8/layout/vList2"/>
    <dgm:cxn modelId="{DF4DB7F6-6775-437A-87CD-1FF2929C0DDB}" type="presOf" srcId="{97FA4016-7B26-4211-84B6-B02897ADA060}" destId="{0F8C75F3-7C07-4634-BF99-837BE3372BDC}" srcOrd="0" destOrd="0" presId="urn:microsoft.com/office/officeart/2005/8/layout/vList2"/>
    <dgm:cxn modelId="{0C7D13B1-53F2-43E6-9776-49F5846A568F}" srcId="{35B2B933-4210-4640-B87F-3B5A8050CD49}" destId="{8794C874-A85C-4B4F-88D3-06106CC3972B}" srcOrd="7" destOrd="0" parTransId="{F60C36DA-A5D8-4DC6-AE19-2D95EF32D87E}" sibTransId="{F9110EC9-2111-43D5-A8DB-1FDA06CEED40}"/>
    <dgm:cxn modelId="{0FD3D52E-821C-4697-80FF-7CC071D756F5}" type="presOf" srcId="{35B2B933-4210-4640-B87F-3B5A8050CD49}" destId="{FC7E2D06-01F3-47DD-A9BF-E5C5503D9216}" srcOrd="0" destOrd="0" presId="urn:microsoft.com/office/officeart/2005/8/layout/vList2"/>
    <dgm:cxn modelId="{EC34DD1F-E21D-4EB8-AA09-167B111F1577}" type="presOf" srcId="{8794C874-A85C-4B4F-88D3-06106CC3972B}" destId="{33992F93-424E-40CC-BF97-A9B8D1EEFB29}" srcOrd="0" destOrd="0" presId="urn:microsoft.com/office/officeart/2005/8/layout/vList2"/>
    <dgm:cxn modelId="{20FA7B10-14B1-4751-A8A9-3DB63C29CB99}" type="presOf" srcId="{38D5E61B-ADF2-4E02-B8D7-0F9353B74220}" destId="{3EAC00F4-A28A-4427-B666-BFF6217B5C45}" srcOrd="0" destOrd="0" presId="urn:microsoft.com/office/officeart/2005/8/layout/vList2"/>
    <dgm:cxn modelId="{7EEC20CF-96D5-49F7-A4AB-66F4A9F78B6C}" type="presOf" srcId="{785C7928-4896-4979-8DDB-08A0E6948B55}" destId="{8F17E759-E0E8-47EA-8FAA-83BDC60BE9AA}" srcOrd="0" destOrd="0" presId="urn:microsoft.com/office/officeart/2005/8/layout/vList2"/>
    <dgm:cxn modelId="{5B12E163-9877-413F-A5BD-C430B90CB36F}" srcId="{35B2B933-4210-4640-B87F-3B5A8050CD49}" destId="{38D5E61B-ADF2-4E02-B8D7-0F9353B74220}" srcOrd="1" destOrd="0" parTransId="{6BCC95D6-DFFF-41CB-9C39-C438854FD56B}" sibTransId="{B9DAC378-96C3-4211-B07F-DD6359B19797}"/>
    <dgm:cxn modelId="{84B20A4A-A0A7-4383-9BFF-7355019400DD}" srcId="{35B2B933-4210-4640-B87F-3B5A8050CD49}" destId="{E979DFCA-F204-4CEE-9BE3-2F10842345B4}" srcOrd="4" destOrd="0" parTransId="{C1086426-3997-4926-8855-547645D00F32}" sibTransId="{4C5BFA15-3E4E-4442-A85F-A3023B4510E6}"/>
    <dgm:cxn modelId="{31728988-065F-4751-BFC1-E45E194138E3}" srcId="{35B2B933-4210-4640-B87F-3B5A8050CD49}" destId="{338282A8-03C4-4C92-A36E-ABB38CBBF681}" srcOrd="2" destOrd="0" parTransId="{6CB4242D-4ED2-4052-AC5D-FE874F5C6352}" sibTransId="{BBC96FEA-8F1C-475F-B4F0-10C67D48554E}"/>
    <dgm:cxn modelId="{5C790E40-D515-4A14-8145-2A4D882A50BA}" type="presParOf" srcId="{FC7E2D06-01F3-47DD-A9BF-E5C5503D9216}" destId="{B2F84942-AA59-4504-8D95-F1469D9D2B0A}" srcOrd="0" destOrd="0" presId="urn:microsoft.com/office/officeart/2005/8/layout/vList2"/>
    <dgm:cxn modelId="{7EE599D4-419A-497A-9E3E-DDADAC5FF01A}" type="presParOf" srcId="{FC7E2D06-01F3-47DD-A9BF-E5C5503D9216}" destId="{51DC2B5C-46A5-4DC7-ACDC-30112E92B70D}" srcOrd="1" destOrd="0" presId="urn:microsoft.com/office/officeart/2005/8/layout/vList2"/>
    <dgm:cxn modelId="{7A4A7938-7CC8-4B9D-8979-8AB4BCCD112C}" type="presParOf" srcId="{FC7E2D06-01F3-47DD-A9BF-E5C5503D9216}" destId="{3EAC00F4-A28A-4427-B666-BFF6217B5C45}" srcOrd="2" destOrd="0" presId="urn:microsoft.com/office/officeart/2005/8/layout/vList2"/>
    <dgm:cxn modelId="{47A208A1-7C91-4C26-AF44-C78665C4898F}" type="presParOf" srcId="{FC7E2D06-01F3-47DD-A9BF-E5C5503D9216}" destId="{3E1BCE09-BADD-40C2-A775-17738FA90135}" srcOrd="3" destOrd="0" presId="urn:microsoft.com/office/officeart/2005/8/layout/vList2"/>
    <dgm:cxn modelId="{E2339AC5-168D-4E74-8B4E-4157A72BF911}" type="presParOf" srcId="{FC7E2D06-01F3-47DD-A9BF-E5C5503D9216}" destId="{1B8FD879-8245-4BA3-8632-D6CE51AFD401}" srcOrd="4" destOrd="0" presId="urn:microsoft.com/office/officeart/2005/8/layout/vList2"/>
    <dgm:cxn modelId="{4CDAC33A-DD23-440E-8458-DAFB10777613}" type="presParOf" srcId="{FC7E2D06-01F3-47DD-A9BF-E5C5503D9216}" destId="{4718AC4F-8F82-4077-B0F7-4DFE41FA7552}" srcOrd="5" destOrd="0" presId="urn:microsoft.com/office/officeart/2005/8/layout/vList2"/>
    <dgm:cxn modelId="{3FA22377-8D65-4682-BD92-D7A411B2C46C}" type="presParOf" srcId="{FC7E2D06-01F3-47DD-A9BF-E5C5503D9216}" destId="{8F17E759-E0E8-47EA-8FAA-83BDC60BE9AA}" srcOrd="6" destOrd="0" presId="urn:microsoft.com/office/officeart/2005/8/layout/vList2"/>
    <dgm:cxn modelId="{CBEEAE53-CC7A-4E71-9D78-5F1162ED3156}" type="presParOf" srcId="{FC7E2D06-01F3-47DD-A9BF-E5C5503D9216}" destId="{E3954C3B-9949-431A-8CFB-47553536CE08}" srcOrd="7" destOrd="0" presId="urn:microsoft.com/office/officeart/2005/8/layout/vList2"/>
    <dgm:cxn modelId="{1FE2B4B6-A895-4976-B061-EC3F98E3A345}" type="presParOf" srcId="{FC7E2D06-01F3-47DD-A9BF-E5C5503D9216}" destId="{CDB1076A-2D3F-4C80-8504-54A5AE3B08BD}" srcOrd="8" destOrd="0" presId="urn:microsoft.com/office/officeart/2005/8/layout/vList2"/>
    <dgm:cxn modelId="{B07E4586-EA89-484A-A282-F048A573046A}" type="presParOf" srcId="{FC7E2D06-01F3-47DD-A9BF-E5C5503D9216}" destId="{BD4C8984-9096-4C1D-B65F-01725BE15269}" srcOrd="9" destOrd="0" presId="urn:microsoft.com/office/officeart/2005/8/layout/vList2"/>
    <dgm:cxn modelId="{66DDBCA0-952B-46AA-95C1-6817E45F6654}" type="presParOf" srcId="{FC7E2D06-01F3-47DD-A9BF-E5C5503D9216}" destId="{0F8C75F3-7C07-4634-BF99-837BE3372BDC}" srcOrd="10" destOrd="0" presId="urn:microsoft.com/office/officeart/2005/8/layout/vList2"/>
    <dgm:cxn modelId="{E7404B5E-6DF7-4D33-B6B6-55E564C5928A}" type="presParOf" srcId="{FC7E2D06-01F3-47DD-A9BF-E5C5503D9216}" destId="{5233AA91-43AF-4A72-BB54-2931791C46A2}" srcOrd="11" destOrd="0" presId="urn:microsoft.com/office/officeart/2005/8/layout/vList2"/>
    <dgm:cxn modelId="{73A88559-2FA7-4420-9443-5A8E938D4237}" type="presParOf" srcId="{FC7E2D06-01F3-47DD-A9BF-E5C5503D9216}" destId="{8BE2DF7F-B715-4873-82C2-EB4A12942E15}" srcOrd="12" destOrd="0" presId="urn:microsoft.com/office/officeart/2005/8/layout/vList2"/>
    <dgm:cxn modelId="{BEA13B9E-2A12-402B-A715-8B5C7B992B70}" type="presParOf" srcId="{FC7E2D06-01F3-47DD-A9BF-E5C5503D9216}" destId="{B096B546-0DF6-469B-9719-19D5B5C2BBF1}" srcOrd="13" destOrd="0" presId="urn:microsoft.com/office/officeart/2005/8/layout/vList2"/>
    <dgm:cxn modelId="{BD6A32ED-F235-4512-93FE-4FFDE20B8C24}" type="presParOf" srcId="{FC7E2D06-01F3-47DD-A9BF-E5C5503D9216}" destId="{33992F93-424E-40CC-BF97-A9B8D1EEFB29}" srcOrd="1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924E6-F6EA-4607-A57C-91534563128C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409E4881-0C4C-40BD-83E8-FE7CF2ABE3BB}">
      <dgm:prSet/>
      <dgm:spPr/>
      <dgm:t>
        <a:bodyPr/>
        <a:lstStyle/>
        <a:p>
          <a:pPr rtl="0"/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Економіка Еквадору базується на видобутку та експорті нафти , що дає більше половини доходів від експорту країни. Еквадор є найбільшим у світі експортером бананів. У 2000 році Еквадор вразив найтяжча економічна криза , був оголошений </a:t>
          </a:r>
          <a:r>
            <a:rPr lang="uk-UA" noProof="0" dirty="0" err="1" smtClean="0">
              <a:latin typeface="Times New Roman" pitchFamily="18" charset="0"/>
              <a:cs typeface="Times New Roman" pitchFamily="18" charset="0"/>
            </a:rPr>
            <a:t>дефолт</a:t>
          </a:r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 по зовнішніх боргах. У березні 2000 року парламент схвалив ряд структурних реформ , у тому числі введення долара США в якості державної валюти Еквадору. Доларизація стабілізувала економіку , почалося економічне зростання . Але в 2006 році уряд різко підвищив податки на іноземні та приватні нафтові компанії, що працювали в Еквадорі , що відразу ж різко зменшило продукцію нафтового сектора економіки країни. Це призвело до економічної нестабільності , приватні інвестиції різко скоротилися , і показники економіки в цілому знизилися .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30FFC3AB-1DDE-455E-B052-4D28C959DF98}" type="parTrans" cxnId="{38D29DE2-762F-4867-96AB-95EDA3300498}">
      <dgm:prSet/>
      <dgm:spPr/>
      <dgm:t>
        <a:bodyPr/>
        <a:lstStyle/>
        <a:p>
          <a:endParaRPr lang="ru-RU"/>
        </a:p>
      </dgm:t>
    </dgm:pt>
    <dgm:pt modelId="{57270DB5-C5B8-406C-B651-F9240C4AD7F4}" type="sibTrans" cxnId="{38D29DE2-762F-4867-96AB-95EDA3300498}">
      <dgm:prSet/>
      <dgm:spPr/>
      <dgm:t>
        <a:bodyPr/>
        <a:lstStyle/>
        <a:p>
          <a:endParaRPr lang="ru-RU"/>
        </a:p>
      </dgm:t>
    </dgm:pt>
    <dgm:pt modelId="{4B5A349E-94B3-4A84-A55D-47A0E98F4270}" type="pres">
      <dgm:prSet presAssocID="{EEE924E6-F6EA-4607-A57C-9153456312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4A9FFA-9D59-4DF8-BCAB-E15776C40154}" type="pres">
      <dgm:prSet presAssocID="{409E4881-0C4C-40BD-83E8-FE7CF2ABE3BB}" presName="hierRoot1" presStyleCnt="0">
        <dgm:presLayoutVars>
          <dgm:hierBranch val="init"/>
        </dgm:presLayoutVars>
      </dgm:prSet>
      <dgm:spPr/>
    </dgm:pt>
    <dgm:pt modelId="{AB37ECAF-86CC-4EF4-959F-E0A13BE66241}" type="pres">
      <dgm:prSet presAssocID="{409E4881-0C4C-40BD-83E8-FE7CF2ABE3BB}" presName="rootComposite1" presStyleCnt="0"/>
      <dgm:spPr/>
    </dgm:pt>
    <dgm:pt modelId="{DE2975A1-D7D1-4179-BD15-3D5256E775DF}" type="pres">
      <dgm:prSet presAssocID="{409E4881-0C4C-40BD-83E8-FE7CF2ABE3BB}" presName="rootText1" presStyleLbl="node0" presStyleIdx="0" presStyleCnt="1">
        <dgm:presLayoutVars>
          <dgm:chPref val="3"/>
        </dgm:presLayoutVars>
      </dgm:prSet>
      <dgm:spPr/>
    </dgm:pt>
    <dgm:pt modelId="{B056D33E-0984-4406-BA7E-B4F567C7C905}" type="pres">
      <dgm:prSet presAssocID="{409E4881-0C4C-40BD-83E8-FE7CF2ABE3BB}" presName="rootConnector1" presStyleLbl="node1" presStyleIdx="0" presStyleCnt="0"/>
      <dgm:spPr/>
    </dgm:pt>
    <dgm:pt modelId="{AD95556D-C3BF-4DDB-8BD1-BD157768E2E2}" type="pres">
      <dgm:prSet presAssocID="{409E4881-0C4C-40BD-83E8-FE7CF2ABE3BB}" presName="hierChild2" presStyleCnt="0"/>
      <dgm:spPr/>
    </dgm:pt>
    <dgm:pt modelId="{E55DEE97-7D1D-4F40-8702-BF6144F97D2A}" type="pres">
      <dgm:prSet presAssocID="{409E4881-0C4C-40BD-83E8-FE7CF2ABE3BB}" presName="hierChild3" presStyleCnt="0"/>
      <dgm:spPr/>
    </dgm:pt>
  </dgm:ptLst>
  <dgm:cxnLst>
    <dgm:cxn modelId="{38D29DE2-762F-4867-96AB-95EDA3300498}" srcId="{EEE924E6-F6EA-4607-A57C-91534563128C}" destId="{409E4881-0C4C-40BD-83E8-FE7CF2ABE3BB}" srcOrd="0" destOrd="0" parTransId="{30FFC3AB-1DDE-455E-B052-4D28C959DF98}" sibTransId="{57270DB5-C5B8-406C-B651-F9240C4AD7F4}"/>
    <dgm:cxn modelId="{FF3EDF53-A025-497B-918B-B2AC037A33C6}" type="presOf" srcId="{409E4881-0C4C-40BD-83E8-FE7CF2ABE3BB}" destId="{DE2975A1-D7D1-4179-BD15-3D5256E775DF}" srcOrd="0" destOrd="0" presId="urn:microsoft.com/office/officeart/2005/8/layout/orgChart1"/>
    <dgm:cxn modelId="{9C0337FC-DD1C-4D7E-9882-53A8E9A477AE}" type="presOf" srcId="{EEE924E6-F6EA-4607-A57C-91534563128C}" destId="{4B5A349E-94B3-4A84-A55D-47A0E98F4270}" srcOrd="0" destOrd="0" presId="urn:microsoft.com/office/officeart/2005/8/layout/orgChart1"/>
    <dgm:cxn modelId="{B6DD7790-0031-4D36-A3FD-2CCA1A639744}" type="presOf" srcId="{409E4881-0C4C-40BD-83E8-FE7CF2ABE3BB}" destId="{B056D33E-0984-4406-BA7E-B4F567C7C905}" srcOrd="1" destOrd="0" presId="urn:microsoft.com/office/officeart/2005/8/layout/orgChart1"/>
    <dgm:cxn modelId="{09E1AC09-83D8-4606-AD0F-5651A0C483E0}" type="presParOf" srcId="{4B5A349E-94B3-4A84-A55D-47A0E98F4270}" destId="{E44A9FFA-9D59-4DF8-BCAB-E15776C40154}" srcOrd="0" destOrd="0" presId="urn:microsoft.com/office/officeart/2005/8/layout/orgChart1"/>
    <dgm:cxn modelId="{9FA18F84-F92C-4095-8BE6-64BDEC18D6F8}" type="presParOf" srcId="{E44A9FFA-9D59-4DF8-BCAB-E15776C40154}" destId="{AB37ECAF-86CC-4EF4-959F-E0A13BE66241}" srcOrd="0" destOrd="0" presId="urn:microsoft.com/office/officeart/2005/8/layout/orgChart1"/>
    <dgm:cxn modelId="{E8B81425-1179-4B9A-845A-EE31948933C5}" type="presParOf" srcId="{AB37ECAF-86CC-4EF4-959F-E0A13BE66241}" destId="{DE2975A1-D7D1-4179-BD15-3D5256E775DF}" srcOrd="0" destOrd="0" presId="urn:microsoft.com/office/officeart/2005/8/layout/orgChart1"/>
    <dgm:cxn modelId="{04FF3912-12F2-4A78-9BA7-38F12F9DE90F}" type="presParOf" srcId="{AB37ECAF-86CC-4EF4-959F-E0A13BE66241}" destId="{B056D33E-0984-4406-BA7E-B4F567C7C905}" srcOrd="1" destOrd="0" presId="urn:microsoft.com/office/officeart/2005/8/layout/orgChart1"/>
    <dgm:cxn modelId="{2AA02252-CDCD-4FE0-B337-558A98992567}" type="presParOf" srcId="{E44A9FFA-9D59-4DF8-BCAB-E15776C40154}" destId="{AD95556D-C3BF-4DDB-8BD1-BD157768E2E2}" srcOrd="1" destOrd="0" presId="urn:microsoft.com/office/officeart/2005/8/layout/orgChart1"/>
    <dgm:cxn modelId="{91D2AF60-2390-4093-A32F-CDAFD11D14D0}" type="presParOf" srcId="{E44A9FFA-9D59-4DF8-BCAB-E15776C40154}" destId="{E55DEE97-7D1D-4F40-8702-BF6144F97D2A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80F0D-FBD8-4CFE-8E0B-8F722ABADEAC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E566272-61BD-4C75-A287-8E2BC7506091}">
      <dgm:prSet/>
      <dgm:spPr/>
      <dgm:t>
        <a:bodyPr/>
        <a:lstStyle/>
        <a:p>
          <a:pPr rtl="0"/>
          <a:r>
            <a:rPr lang="uk-UA" dirty="0" smtClean="0"/>
            <a:t>Експорт у 2009 році - 13,8 </a:t>
          </a:r>
          <a:r>
            <a:rPr lang="uk-UA" dirty="0" err="1" smtClean="0"/>
            <a:t>млрд</a:t>
          </a:r>
          <a:r>
            <a:rPr lang="uk-UA" dirty="0" smtClean="0"/>
            <a:t> </a:t>
          </a:r>
          <a:r>
            <a:rPr lang="uk-UA" dirty="0" err="1" smtClean="0"/>
            <a:t>дол</a:t>
          </a:r>
          <a:r>
            <a:rPr lang="uk-UA" dirty="0" smtClean="0"/>
            <a:t> - нафта, банани, квіти, креветки, какао, кава, конопля, деревина, риба. </a:t>
          </a:r>
          <a:endParaRPr lang="uk-UA" dirty="0"/>
        </a:p>
      </dgm:t>
    </dgm:pt>
    <dgm:pt modelId="{B8F2276A-E05A-4185-BA83-3AC169A0A43D}" type="parTrans" cxnId="{B8CAAC2D-AC36-4B70-9FE0-295BF813DC4D}">
      <dgm:prSet/>
      <dgm:spPr/>
      <dgm:t>
        <a:bodyPr/>
        <a:lstStyle/>
        <a:p>
          <a:endParaRPr lang="ru-RU"/>
        </a:p>
      </dgm:t>
    </dgm:pt>
    <dgm:pt modelId="{2F194F65-4EFC-4DCE-AD9F-D2295DA67420}" type="sibTrans" cxnId="{B8CAAC2D-AC36-4B70-9FE0-295BF813DC4D}">
      <dgm:prSet/>
      <dgm:spPr/>
      <dgm:t>
        <a:bodyPr/>
        <a:lstStyle/>
        <a:p>
          <a:endParaRPr lang="ru-RU"/>
        </a:p>
      </dgm:t>
    </dgm:pt>
    <dgm:pt modelId="{2CF0F89D-7007-418D-916C-180B30884CD7}">
      <dgm:prSet/>
      <dgm:spPr/>
      <dgm:t>
        <a:bodyPr/>
        <a:lstStyle/>
        <a:p>
          <a:pPr rtl="0"/>
          <a:r>
            <a:rPr lang="uk-UA" dirty="0" smtClean="0"/>
            <a:t>Основні покупці - США 33,5%, Перу 6,8%, Чилі 6,5%, Колумбія 4,9%. </a:t>
          </a:r>
          <a:endParaRPr lang="uk-UA" dirty="0"/>
        </a:p>
      </dgm:t>
    </dgm:pt>
    <dgm:pt modelId="{13E2D947-8F34-4E48-89BC-E75A46C09998}" type="parTrans" cxnId="{56696596-F67D-4CF2-B8C8-49B511E76528}">
      <dgm:prSet/>
      <dgm:spPr/>
      <dgm:t>
        <a:bodyPr/>
        <a:lstStyle/>
        <a:p>
          <a:endParaRPr lang="ru-RU"/>
        </a:p>
      </dgm:t>
    </dgm:pt>
    <dgm:pt modelId="{743D7588-9515-4924-9A74-6ED0A35A55E3}" type="sibTrans" cxnId="{56696596-F67D-4CF2-B8C8-49B511E76528}">
      <dgm:prSet/>
      <dgm:spPr/>
      <dgm:t>
        <a:bodyPr/>
        <a:lstStyle/>
        <a:p>
          <a:endParaRPr lang="ru-RU"/>
        </a:p>
      </dgm:t>
    </dgm:pt>
    <dgm:pt modelId="{A9EF2389-FA87-46F9-A995-EE037C9D0B99}">
      <dgm:prSet/>
      <dgm:spPr/>
      <dgm:t>
        <a:bodyPr/>
        <a:lstStyle/>
        <a:p>
          <a:pPr rtl="0"/>
          <a:r>
            <a:rPr lang="uk-UA" dirty="0" smtClean="0"/>
            <a:t>Імпорт в 2009 році - 14,1 </a:t>
          </a:r>
          <a:r>
            <a:rPr lang="uk-UA" dirty="0" err="1" smtClean="0"/>
            <a:t>млрд</a:t>
          </a:r>
          <a:r>
            <a:rPr lang="uk-UA" dirty="0" smtClean="0"/>
            <a:t> </a:t>
          </a:r>
          <a:r>
            <a:rPr lang="uk-UA" dirty="0" err="1" smtClean="0"/>
            <a:t>дол</a:t>
          </a:r>
          <a:r>
            <a:rPr lang="uk-UA" dirty="0" smtClean="0"/>
            <a:t> - промислова продукція, нафтопродукти, споживчі товари. </a:t>
          </a:r>
          <a:endParaRPr lang="uk-UA" dirty="0"/>
        </a:p>
      </dgm:t>
    </dgm:pt>
    <dgm:pt modelId="{FD8A3B79-B187-4747-A321-4933706367F0}" type="parTrans" cxnId="{BF36DE04-62B5-4B2F-AD9D-E83AB4C20D30}">
      <dgm:prSet/>
      <dgm:spPr/>
      <dgm:t>
        <a:bodyPr/>
        <a:lstStyle/>
        <a:p>
          <a:endParaRPr lang="ru-RU"/>
        </a:p>
      </dgm:t>
    </dgm:pt>
    <dgm:pt modelId="{CA4F7EF0-F012-49A7-867F-F3725C8257C9}" type="sibTrans" cxnId="{BF36DE04-62B5-4B2F-AD9D-E83AB4C20D30}">
      <dgm:prSet/>
      <dgm:spPr/>
      <dgm:t>
        <a:bodyPr/>
        <a:lstStyle/>
        <a:p>
          <a:endParaRPr lang="ru-RU"/>
        </a:p>
      </dgm:t>
    </dgm:pt>
    <dgm:pt modelId="{9A3FAE46-19BE-4A27-BAB1-F44D46739BD4}">
      <dgm:prSet/>
      <dgm:spPr/>
      <dgm:t>
        <a:bodyPr/>
        <a:lstStyle/>
        <a:p>
          <a:pPr rtl="0"/>
          <a:r>
            <a:rPr lang="uk-UA" dirty="0" smtClean="0"/>
            <a:t>Основні постачальники - США 25,4%, Колумбія 10,6%, Венесуела 6,5%, Бразилія 4,5%.</a:t>
          </a:r>
          <a:endParaRPr lang="uk-UA" dirty="0"/>
        </a:p>
      </dgm:t>
    </dgm:pt>
    <dgm:pt modelId="{7756AC78-BA43-4D82-ADAC-4AE925F13571}" type="parTrans" cxnId="{3FB945F7-60E2-4CC9-8A0E-E881F4BDE117}">
      <dgm:prSet/>
      <dgm:spPr/>
      <dgm:t>
        <a:bodyPr/>
        <a:lstStyle/>
        <a:p>
          <a:endParaRPr lang="ru-RU"/>
        </a:p>
      </dgm:t>
    </dgm:pt>
    <dgm:pt modelId="{8471BD9A-B145-4375-9A96-FA6348BCC172}" type="sibTrans" cxnId="{3FB945F7-60E2-4CC9-8A0E-E881F4BDE117}">
      <dgm:prSet/>
      <dgm:spPr/>
      <dgm:t>
        <a:bodyPr/>
        <a:lstStyle/>
        <a:p>
          <a:endParaRPr lang="ru-RU"/>
        </a:p>
      </dgm:t>
    </dgm:pt>
    <dgm:pt modelId="{E4A832A8-ED93-44D5-A3DC-2D30A305C463}" type="pres">
      <dgm:prSet presAssocID="{A7A80F0D-FBD8-4CFE-8E0B-8F722ABADEAC}" presName="Name0" presStyleCnt="0">
        <dgm:presLayoutVars>
          <dgm:dir/>
          <dgm:animLvl val="lvl"/>
          <dgm:resizeHandles val="exact"/>
        </dgm:presLayoutVars>
      </dgm:prSet>
      <dgm:spPr/>
    </dgm:pt>
    <dgm:pt modelId="{2D930916-8CA1-4E56-9451-AFBBBCDB2918}" type="pres">
      <dgm:prSet presAssocID="{9A3FAE46-19BE-4A27-BAB1-F44D46739BD4}" presName="boxAndChildren" presStyleCnt="0"/>
      <dgm:spPr/>
    </dgm:pt>
    <dgm:pt modelId="{AA3A3066-8A04-4646-BD5E-67822232535D}" type="pres">
      <dgm:prSet presAssocID="{9A3FAE46-19BE-4A27-BAB1-F44D46739BD4}" presName="parentTextBox" presStyleLbl="node1" presStyleIdx="0" presStyleCnt="4"/>
      <dgm:spPr/>
    </dgm:pt>
    <dgm:pt modelId="{8D13611E-258D-4C69-87BF-FF6ACE808F00}" type="pres">
      <dgm:prSet presAssocID="{CA4F7EF0-F012-49A7-867F-F3725C8257C9}" presName="sp" presStyleCnt="0"/>
      <dgm:spPr/>
    </dgm:pt>
    <dgm:pt modelId="{9343C00E-E1F6-4862-A9B7-8BF643916748}" type="pres">
      <dgm:prSet presAssocID="{A9EF2389-FA87-46F9-A995-EE037C9D0B99}" presName="arrowAndChildren" presStyleCnt="0"/>
      <dgm:spPr/>
    </dgm:pt>
    <dgm:pt modelId="{D0EFC6C2-28CA-4914-B0E1-24F7387FAC42}" type="pres">
      <dgm:prSet presAssocID="{A9EF2389-FA87-46F9-A995-EE037C9D0B99}" presName="parentTextArrow" presStyleLbl="node1" presStyleIdx="1" presStyleCnt="4"/>
      <dgm:spPr/>
    </dgm:pt>
    <dgm:pt modelId="{31654B36-1142-4ACE-AF57-F012998FC83F}" type="pres">
      <dgm:prSet presAssocID="{743D7588-9515-4924-9A74-6ED0A35A55E3}" presName="sp" presStyleCnt="0"/>
      <dgm:spPr/>
    </dgm:pt>
    <dgm:pt modelId="{4061528A-B64D-4726-9E6C-D5D6CFFA9E26}" type="pres">
      <dgm:prSet presAssocID="{2CF0F89D-7007-418D-916C-180B30884CD7}" presName="arrowAndChildren" presStyleCnt="0"/>
      <dgm:spPr/>
    </dgm:pt>
    <dgm:pt modelId="{37757B26-028C-4E5F-A345-3F1C3D595784}" type="pres">
      <dgm:prSet presAssocID="{2CF0F89D-7007-418D-916C-180B30884CD7}" presName="parentTextArrow" presStyleLbl="node1" presStyleIdx="2" presStyleCnt="4"/>
      <dgm:spPr/>
    </dgm:pt>
    <dgm:pt modelId="{8DCCE0E5-2592-4B3F-804D-CB2ADED7F45C}" type="pres">
      <dgm:prSet presAssocID="{2F194F65-4EFC-4DCE-AD9F-D2295DA67420}" presName="sp" presStyleCnt="0"/>
      <dgm:spPr/>
    </dgm:pt>
    <dgm:pt modelId="{17167583-1575-4511-A48D-FC11848C077D}" type="pres">
      <dgm:prSet presAssocID="{4E566272-61BD-4C75-A287-8E2BC7506091}" presName="arrowAndChildren" presStyleCnt="0"/>
      <dgm:spPr/>
    </dgm:pt>
    <dgm:pt modelId="{76F41D4E-C8F0-40E4-B126-2B69050FB2BE}" type="pres">
      <dgm:prSet presAssocID="{4E566272-61BD-4C75-A287-8E2BC7506091}" presName="parentTextArrow" presStyleLbl="node1" presStyleIdx="3" presStyleCnt="4"/>
      <dgm:spPr/>
    </dgm:pt>
  </dgm:ptLst>
  <dgm:cxnLst>
    <dgm:cxn modelId="{3FB945F7-60E2-4CC9-8A0E-E881F4BDE117}" srcId="{A7A80F0D-FBD8-4CFE-8E0B-8F722ABADEAC}" destId="{9A3FAE46-19BE-4A27-BAB1-F44D46739BD4}" srcOrd="3" destOrd="0" parTransId="{7756AC78-BA43-4D82-ADAC-4AE925F13571}" sibTransId="{8471BD9A-B145-4375-9A96-FA6348BCC172}"/>
    <dgm:cxn modelId="{88EE68A2-A2C5-4873-91EC-16E7752B06F4}" type="presOf" srcId="{9A3FAE46-19BE-4A27-BAB1-F44D46739BD4}" destId="{AA3A3066-8A04-4646-BD5E-67822232535D}" srcOrd="0" destOrd="0" presId="urn:microsoft.com/office/officeart/2005/8/layout/process4"/>
    <dgm:cxn modelId="{B8CAAC2D-AC36-4B70-9FE0-295BF813DC4D}" srcId="{A7A80F0D-FBD8-4CFE-8E0B-8F722ABADEAC}" destId="{4E566272-61BD-4C75-A287-8E2BC7506091}" srcOrd="0" destOrd="0" parTransId="{B8F2276A-E05A-4185-BA83-3AC169A0A43D}" sibTransId="{2F194F65-4EFC-4DCE-AD9F-D2295DA67420}"/>
    <dgm:cxn modelId="{5AE5510F-A330-41C4-8B85-0F32A41329F1}" type="presOf" srcId="{4E566272-61BD-4C75-A287-8E2BC7506091}" destId="{76F41D4E-C8F0-40E4-B126-2B69050FB2BE}" srcOrd="0" destOrd="0" presId="urn:microsoft.com/office/officeart/2005/8/layout/process4"/>
    <dgm:cxn modelId="{BF36DE04-62B5-4B2F-AD9D-E83AB4C20D30}" srcId="{A7A80F0D-FBD8-4CFE-8E0B-8F722ABADEAC}" destId="{A9EF2389-FA87-46F9-A995-EE037C9D0B99}" srcOrd="2" destOrd="0" parTransId="{FD8A3B79-B187-4747-A321-4933706367F0}" sibTransId="{CA4F7EF0-F012-49A7-867F-F3725C8257C9}"/>
    <dgm:cxn modelId="{61DEE3EB-8C1B-4F7E-AFF1-8C08B60A54F5}" type="presOf" srcId="{2CF0F89D-7007-418D-916C-180B30884CD7}" destId="{37757B26-028C-4E5F-A345-3F1C3D595784}" srcOrd="0" destOrd="0" presId="urn:microsoft.com/office/officeart/2005/8/layout/process4"/>
    <dgm:cxn modelId="{56696596-F67D-4CF2-B8C8-49B511E76528}" srcId="{A7A80F0D-FBD8-4CFE-8E0B-8F722ABADEAC}" destId="{2CF0F89D-7007-418D-916C-180B30884CD7}" srcOrd="1" destOrd="0" parTransId="{13E2D947-8F34-4E48-89BC-E75A46C09998}" sibTransId="{743D7588-9515-4924-9A74-6ED0A35A55E3}"/>
    <dgm:cxn modelId="{9479D120-E421-494A-8002-27ED08387E6D}" type="presOf" srcId="{A9EF2389-FA87-46F9-A995-EE037C9D0B99}" destId="{D0EFC6C2-28CA-4914-B0E1-24F7387FAC42}" srcOrd="0" destOrd="0" presId="urn:microsoft.com/office/officeart/2005/8/layout/process4"/>
    <dgm:cxn modelId="{B1549AD3-6370-44AB-BD05-6F58F6D1E43D}" type="presOf" srcId="{A7A80F0D-FBD8-4CFE-8E0B-8F722ABADEAC}" destId="{E4A832A8-ED93-44D5-A3DC-2D30A305C463}" srcOrd="0" destOrd="0" presId="urn:microsoft.com/office/officeart/2005/8/layout/process4"/>
    <dgm:cxn modelId="{19A7033F-BDA5-4B8E-ADC7-B26B8D3DE386}" type="presParOf" srcId="{E4A832A8-ED93-44D5-A3DC-2D30A305C463}" destId="{2D930916-8CA1-4E56-9451-AFBBBCDB2918}" srcOrd="0" destOrd="0" presId="urn:microsoft.com/office/officeart/2005/8/layout/process4"/>
    <dgm:cxn modelId="{95611321-C56F-437E-9DD4-8D2769F27CB5}" type="presParOf" srcId="{2D930916-8CA1-4E56-9451-AFBBBCDB2918}" destId="{AA3A3066-8A04-4646-BD5E-67822232535D}" srcOrd="0" destOrd="0" presId="urn:microsoft.com/office/officeart/2005/8/layout/process4"/>
    <dgm:cxn modelId="{8533AD58-7CF1-4919-8CDB-304CA3BC8EF3}" type="presParOf" srcId="{E4A832A8-ED93-44D5-A3DC-2D30A305C463}" destId="{8D13611E-258D-4C69-87BF-FF6ACE808F00}" srcOrd="1" destOrd="0" presId="urn:microsoft.com/office/officeart/2005/8/layout/process4"/>
    <dgm:cxn modelId="{F94D2150-1674-411F-A439-4D9D9E14BC94}" type="presParOf" srcId="{E4A832A8-ED93-44D5-A3DC-2D30A305C463}" destId="{9343C00E-E1F6-4862-A9B7-8BF643916748}" srcOrd="2" destOrd="0" presId="urn:microsoft.com/office/officeart/2005/8/layout/process4"/>
    <dgm:cxn modelId="{4CB4756E-46D4-475D-80D0-06D21C22CA4B}" type="presParOf" srcId="{9343C00E-E1F6-4862-A9B7-8BF643916748}" destId="{D0EFC6C2-28CA-4914-B0E1-24F7387FAC42}" srcOrd="0" destOrd="0" presId="urn:microsoft.com/office/officeart/2005/8/layout/process4"/>
    <dgm:cxn modelId="{80D9817A-F510-41B5-9E1B-A3792083274C}" type="presParOf" srcId="{E4A832A8-ED93-44D5-A3DC-2D30A305C463}" destId="{31654B36-1142-4ACE-AF57-F012998FC83F}" srcOrd="3" destOrd="0" presId="urn:microsoft.com/office/officeart/2005/8/layout/process4"/>
    <dgm:cxn modelId="{2B7946DE-12F7-47ED-A42B-D3ED8CF1027B}" type="presParOf" srcId="{E4A832A8-ED93-44D5-A3DC-2D30A305C463}" destId="{4061528A-B64D-4726-9E6C-D5D6CFFA9E26}" srcOrd="4" destOrd="0" presId="urn:microsoft.com/office/officeart/2005/8/layout/process4"/>
    <dgm:cxn modelId="{E2BBF87C-C0FB-474C-A7B1-E98C851F601D}" type="presParOf" srcId="{4061528A-B64D-4726-9E6C-D5D6CFFA9E26}" destId="{37757B26-028C-4E5F-A345-3F1C3D595784}" srcOrd="0" destOrd="0" presId="urn:microsoft.com/office/officeart/2005/8/layout/process4"/>
    <dgm:cxn modelId="{D74EB5C3-9F66-4E8B-B438-57F5516BD1A9}" type="presParOf" srcId="{E4A832A8-ED93-44D5-A3DC-2D30A305C463}" destId="{8DCCE0E5-2592-4B3F-804D-CB2ADED7F45C}" srcOrd="5" destOrd="0" presId="urn:microsoft.com/office/officeart/2005/8/layout/process4"/>
    <dgm:cxn modelId="{90C8AE61-1F4E-4BE7-B83C-6A07B65C581C}" type="presParOf" srcId="{E4A832A8-ED93-44D5-A3DC-2D30A305C463}" destId="{17167583-1575-4511-A48D-FC11848C077D}" srcOrd="6" destOrd="0" presId="urn:microsoft.com/office/officeart/2005/8/layout/process4"/>
    <dgm:cxn modelId="{DA9DF9C6-1014-4220-B848-D45F437FE429}" type="presParOf" srcId="{17167583-1575-4511-A48D-FC11848C077D}" destId="{76F41D4E-C8F0-40E4-B126-2B69050FB2BE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CE749-2E89-4BCF-8B4E-F6D263D6B32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AAFBF-98DF-4A6D-88A0-350DBEF2D827}">
      <dgm:prSet/>
      <dgm:spPr/>
      <dgm:t>
        <a:bodyPr/>
        <a:lstStyle/>
        <a:p>
          <a:pPr rtl="0"/>
          <a:r>
            <a:rPr lang="ru-RU" dirty="0" err="1" smtClean="0"/>
            <a:t>Видобуток</a:t>
          </a:r>
          <a:r>
            <a:rPr lang="ru-RU" dirty="0" smtClean="0"/>
            <a:t> </a:t>
          </a:r>
          <a:r>
            <a:rPr lang="ru-RU" dirty="0" err="1" smtClean="0"/>
            <a:t>нафти</a:t>
          </a:r>
          <a:r>
            <a:rPr lang="ru-RU" dirty="0" smtClean="0"/>
            <a:t> </a:t>
          </a:r>
          <a:r>
            <a:rPr lang="ru-RU" dirty="0" err="1" smtClean="0"/>
            <a:t>сприяв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сталеливарної</a:t>
          </a:r>
          <a:r>
            <a:rPr lang="ru-RU" dirty="0" smtClean="0"/>
            <a:t>, </a:t>
          </a:r>
          <a:r>
            <a:rPr lang="ru-RU" dirty="0" err="1" smtClean="0"/>
            <a:t>нафтохімічної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цементної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.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галузі</a:t>
          </a:r>
          <a:r>
            <a:rPr lang="ru-RU" dirty="0" smtClean="0"/>
            <a:t> </a:t>
          </a:r>
          <a:r>
            <a:rPr lang="ru-RU" dirty="0" err="1" smtClean="0"/>
            <a:t>пов'язані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виробництвом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r>
            <a:rPr lang="ru-RU" dirty="0" smtClean="0"/>
            <a:t> </a:t>
          </a:r>
          <a:r>
            <a:rPr lang="ru-RU" dirty="0" err="1" smtClean="0"/>
            <a:t>харчування</a:t>
          </a:r>
          <a:r>
            <a:rPr lang="ru-RU" dirty="0" smtClean="0"/>
            <a:t>, тканин, </a:t>
          </a:r>
          <a:r>
            <a:rPr lang="ru-RU" dirty="0" err="1" smtClean="0"/>
            <a:t>рибальством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лісообробкою</a:t>
          </a:r>
          <a:r>
            <a:rPr lang="ru-RU" dirty="0" smtClean="0"/>
            <a:t>. </a:t>
          </a:r>
          <a:r>
            <a:rPr lang="ru-RU" dirty="0" err="1" smtClean="0"/>
            <a:t>Кіто</a:t>
          </a:r>
          <a:r>
            <a:rPr lang="ru-RU" dirty="0" smtClean="0"/>
            <a:t>, </a:t>
          </a:r>
          <a:r>
            <a:rPr lang="ru-RU" dirty="0" err="1" smtClean="0"/>
            <a:t>Куенка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Гуаякіль</a:t>
          </a:r>
          <a:r>
            <a:rPr lang="ru-RU" dirty="0" smtClean="0"/>
            <a:t> — </a:t>
          </a:r>
          <a:r>
            <a:rPr lang="ru-RU" dirty="0" err="1" smtClean="0"/>
            <a:t>основні</a:t>
          </a:r>
          <a:r>
            <a:rPr lang="ru-RU" dirty="0" smtClean="0"/>
            <a:t> </a:t>
          </a:r>
          <a:r>
            <a:rPr lang="ru-RU" dirty="0" err="1" smtClean="0"/>
            <a:t>промислові</a:t>
          </a:r>
          <a:r>
            <a:rPr lang="ru-RU" dirty="0" smtClean="0"/>
            <a:t> </a:t>
          </a:r>
          <a:r>
            <a:rPr lang="ru-RU" dirty="0" err="1" smtClean="0"/>
            <a:t>центри</a:t>
          </a:r>
          <a:r>
            <a:rPr lang="ru-RU" dirty="0" smtClean="0"/>
            <a:t>.</a:t>
          </a:r>
          <a:endParaRPr lang="ru-RU" dirty="0"/>
        </a:p>
      </dgm:t>
    </dgm:pt>
    <dgm:pt modelId="{ED35EA35-AF11-4202-BAC2-47D609BD9EC1}" type="parTrans" cxnId="{2DA1497F-646D-4538-8166-75676946DDD0}">
      <dgm:prSet/>
      <dgm:spPr/>
      <dgm:t>
        <a:bodyPr/>
        <a:lstStyle/>
        <a:p>
          <a:endParaRPr lang="ru-RU"/>
        </a:p>
      </dgm:t>
    </dgm:pt>
    <dgm:pt modelId="{642DFFE7-BBA4-4D08-AD9D-7B605BAA999D}" type="sibTrans" cxnId="{2DA1497F-646D-4538-8166-75676946DDD0}">
      <dgm:prSet/>
      <dgm:spPr/>
      <dgm:t>
        <a:bodyPr/>
        <a:lstStyle/>
        <a:p>
          <a:endParaRPr lang="ru-RU"/>
        </a:p>
      </dgm:t>
    </dgm:pt>
    <dgm:pt modelId="{9C3C42B6-D4A2-4DF1-A486-8AF8043E3528}" type="pres">
      <dgm:prSet presAssocID="{40ECE749-2E89-4BCF-8B4E-F6D263D6B329}" presName="Name0" presStyleCnt="0">
        <dgm:presLayoutVars>
          <dgm:dir/>
          <dgm:animLvl val="lvl"/>
          <dgm:resizeHandles val="exact"/>
        </dgm:presLayoutVars>
      </dgm:prSet>
      <dgm:spPr/>
    </dgm:pt>
    <dgm:pt modelId="{6F8C4988-CF0A-455C-A0E8-6D9BB6576960}" type="pres">
      <dgm:prSet presAssocID="{1E8AAFBF-98DF-4A6D-88A0-350DBEF2D827}" presName="linNode" presStyleCnt="0"/>
      <dgm:spPr/>
    </dgm:pt>
    <dgm:pt modelId="{51674C97-29CC-47A7-8522-E2F53EA35483}" type="pres">
      <dgm:prSet presAssocID="{1E8AAFBF-98DF-4A6D-88A0-350DBEF2D827}" presName="parentText" presStyleLbl="node1" presStyleIdx="0" presStyleCnt="1" custScaleX="245951">
        <dgm:presLayoutVars>
          <dgm:chMax val="1"/>
          <dgm:bulletEnabled val="1"/>
        </dgm:presLayoutVars>
      </dgm:prSet>
      <dgm:spPr/>
    </dgm:pt>
  </dgm:ptLst>
  <dgm:cxnLst>
    <dgm:cxn modelId="{041F6465-F89E-4E3B-AFAD-E4D8D4344525}" type="presOf" srcId="{40ECE749-2E89-4BCF-8B4E-F6D263D6B329}" destId="{9C3C42B6-D4A2-4DF1-A486-8AF8043E3528}" srcOrd="0" destOrd="0" presId="urn:microsoft.com/office/officeart/2005/8/layout/vList5"/>
    <dgm:cxn modelId="{2DA1497F-646D-4538-8166-75676946DDD0}" srcId="{40ECE749-2E89-4BCF-8B4E-F6D263D6B329}" destId="{1E8AAFBF-98DF-4A6D-88A0-350DBEF2D827}" srcOrd="0" destOrd="0" parTransId="{ED35EA35-AF11-4202-BAC2-47D609BD9EC1}" sibTransId="{642DFFE7-BBA4-4D08-AD9D-7B605BAA999D}"/>
    <dgm:cxn modelId="{30DA76CC-3E0C-42C3-BDBF-C5EA339835B1}" type="presOf" srcId="{1E8AAFBF-98DF-4A6D-88A0-350DBEF2D827}" destId="{51674C97-29CC-47A7-8522-E2F53EA35483}" srcOrd="0" destOrd="0" presId="urn:microsoft.com/office/officeart/2005/8/layout/vList5"/>
    <dgm:cxn modelId="{772AEDED-1144-4B30-96C5-52C3B2F03B24}" type="presParOf" srcId="{9C3C42B6-D4A2-4DF1-A486-8AF8043E3528}" destId="{6F8C4988-CF0A-455C-A0E8-6D9BB6576960}" srcOrd="0" destOrd="0" presId="urn:microsoft.com/office/officeart/2005/8/layout/vList5"/>
    <dgm:cxn modelId="{1947FC59-4E2A-4A87-A3E2-4548710019DD}" type="presParOf" srcId="{6F8C4988-CF0A-455C-A0E8-6D9BB6576960}" destId="{51674C97-29CC-47A7-8522-E2F53EA35483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70770-6699-46A5-858B-26E2AB4B10B5}" type="doc">
      <dgm:prSet loTypeId="urn:microsoft.com/office/officeart/2005/8/layout/hProcess3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4AD641A-C0BF-4AA2-9013-D9D03FB61FFB}">
      <dgm:prSet custT="1"/>
      <dgm:spPr/>
      <dgm:t>
        <a:bodyPr/>
        <a:lstStyle/>
        <a:p>
          <a:pPr rtl="0"/>
          <a:r>
            <a:rPr lang="ru-RU" sz="2400" dirty="0" smtClean="0"/>
            <a:t>45% </a:t>
          </a:r>
          <a:r>
            <a:rPr lang="ru-RU" sz="2400" dirty="0" err="1" smtClean="0"/>
            <a:t>електроенергії</a:t>
          </a:r>
          <a:r>
            <a:rPr lang="ru-RU" sz="2400" dirty="0" smtClean="0"/>
            <a:t> </a:t>
          </a:r>
          <a:r>
            <a:rPr lang="ru-RU" sz="2400" dirty="0" err="1" smtClean="0"/>
            <a:t>виробляється</a:t>
          </a:r>
          <a:r>
            <a:rPr lang="ru-RU" sz="2400" dirty="0" smtClean="0"/>
            <a:t> на ТЕС, </a:t>
          </a:r>
          <a:r>
            <a:rPr lang="ru-RU" sz="2400" dirty="0" err="1" smtClean="0"/>
            <a:t>решта</a:t>
          </a:r>
          <a:r>
            <a:rPr lang="ru-RU" sz="2400" dirty="0" smtClean="0"/>
            <a:t> на ГЕС, </a:t>
          </a:r>
          <a:r>
            <a:rPr lang="ru-RU" sz="2400" dirty="0" err="1" smtClean="0"/>
            <a:t>але</a:t>
          </a:r>
          <a:r>
            <a:rPr lang="ru-RU" sz="2400" dirty="0" smtClean="0"/>
            <a:t> </a:t>
          </a:r>
          <a:r>
            <a:rPr lang="ru-RU" sz="2400" dirty="0" err="1" smtClean="0"/>
            <a:t>можливості</a:t>
          </a:r>
          <a:r>
            <a:rPr lang="ru-RU" sz="2400" dirty="0" smtClean="0"/>
            <a:t> </a:t>
          </a:r>
          <a:r>
            <a:rPr lang="ru-RU" sz="2400" dirty="0" err="1" smtClean="0"/>
            <a:t>гідроенергетики</a:t>
          </a:r>
          <a:r>
            <a:rPr lang="ru-RU" sz="2400" dirty="0" smtClean="0"/>
            <a:t> </a:t>
          </a:r>
          <a:r>
            <a:rPr lang="ru-RU" sz="2400" dirty="0" err="1" smtClean="0"/>
            <a:t>Еквадору</a:t>
          </a:r>
          <a:r>
            <a:rPr lang="ru-RU" sz="2400" dirty="0" smtClean="0"/>
            <a:t> </a:t>
          </a:r>
          <a:r>
            <a:rPr lang="ru-RU" sz="2400" dirty="0" err="1" smtClean="0"/>
            <a:t>використовуються</a:t>
          </a:r>
          <a:r>
            <a:rPr lang="ru-RU" sz="2400" dirty="0" smtClean="0"/>
            <a:t> не </a:t>
          </a:r>
          <a:r>
            <a:rPr lang="ru-RU" sz="2400" dirty="0" err="1" smtClean="0"/>
            <a:t>повністю</a:t>
          </a:r>
          <a:r>
            <a:rPr lang="ru-RU" sz="2400" dirty="0" smtClean="0"/>
            <a:t> — </a:t>
          </a:r>
          <a:r>
            <a:rPr lang="ru-RU" sz="2400" dirty="0" err="1" smtClean="0"/>
            <a:t>більша</a:t>
          </a:r>
          <a:r>
            <a:rPr lang="ru-RU" sz="2400" dirty="0" smtClean="0"/>
            <a:t> </a:t>
          </a:r>
          <a:r>
            <a:rPr lang="ru-RU" sz="2400" dirty="0" err="1" smtClean="0"/>
            <a:t>частина</a:t>
          </a:r>
          <a:r>
            <a:rPr lang="ru-RU" sz="2400" dirty="0" smtClean="0"/>
            <a:t> </a:t>
          </a:r>
          <a:r>
            <a:rPr lang="ru-RU" sz="2400" dirty="0" err="1" smtClean="0"/>
            <a:t>водних</a:t>
          </a:r>
          <a:r>
            <a:rPr lang="ru-RU" sz="2400" dirty="0" smtClean="0"/>
            <a:t> </a:t>
          </a:r>
          <a:r>
            <a:rPr lang="ru-RU" sz="2400" dirty="0" err="1" smtClean="0"/>
            <a:t>ресурсів</a:t>
          </a:r>
          <a:r>
            <a:rPr lang="ru-RU" sz="2400" dirty="0" smtClean="0"/>
            <a:t> (в Андах) не </a:t>
          </a:r>
          <a:r>
            <a:rPr lang="ru-RU" sz="2400" dirty="0" err="1" smtClean="0"/>
            <a:t>використовується</a:t>
          </a:r>
          <a:r>
            <a:rPr lang="ru-RU" sz="2400" dirty="0" smtClean="0"/>
            <a:t>.</a:t>
          </a:r>
          <a:endParaRPr lang="ru-RU" sz="2400" dirty="0"/>
        </a:p>
      </dgm:t>
    </dgm:pt>
    <dgm:pt modelId="{DFF606D5-1ADC-40DA-9816-59ECCC66B1BE}" type="parTrans" cxnId="{1237B1D7-B238-4EE7-976C-423775CA82B9}">
      <dgm:prSet/>
      <dgm:spPr/>
      <dgm:t>
        <a:bodyPr/>
        <a:lstStyle/>
        <a:p>
          <a:endParaRPr lang="ru-RU"/>
        </a:p>
      </dgm:t>
    </dgm:pt>
    <dgm:pt modelId="{FBBF90DE-265B-4AA7-9D00-729FB66015BA}" type="sibTrans" cxnId="{1237B1D7-B238-4EE7-976C-423775CA82B9}">
      <dgm:prSet/>
      <dgm:spPr/>
      <dgm:t>
        <a:bodyPr/>
        <a:lstStyle/>
        <a:p>
          <a:endParaRPr lang="ru-RU"/>
        </a:p>
      </dgm:t>
    </dgm:pt>
    <dgm:pt modelId="{CEBFF523-3399-42C3-B64E-B1E0D4083F35}" type="pres">
      <dgm:prSet presAssocID="{9EC70770-6699-46A5-858B-26E2AB4B10B5}" presName="Name0" presStyleCnt="0">
        <dgm:presLayoutVars>
          <dgm:dir/>
          <dgm:animLvl val="lvl"/>
          <dgm:resizeHandles val="exact"/>
        </dgm:presLayoutVars>
      </dgm:prSet>
      <dgm:spPr/>
    </dgm:pt>
    <dgm:pt modelId="{45E36E4C-4300-4674-AF23-97FE27E14519}" type="pres">
      <dgm:prSet presAssocID="{9EC70770-6699-46A5-858B-26E2AB4B10B5}" presName="dummy" presStyleCnt="0"/>
      <dgm:spPr/>
    </dgm:pt>
    <dgm:pt modelId="{9E9CBEC1-CA04-40EF-A370-52EC1B4B30E0}" type="pres">
      <dgm:prSet presAssocID="{9EC70770-6699-46A5-858B-26E2AB4B10B5}" presName="linH" presStyleCnt="0"/>
      <dgm:spPr/>
    </dgm:pt>
    <dgm:pt modelId="{1329DC16-CE59-4FE3-90E3-44F45AA6B6A1}" type="pres">
      <dgm:prSet presAssocID="{9EC70770-6699-46A5-858B-26E2AB4B10B5}" presName="padding1" presStyleCnt="0"/>
      <dgm:spPr/>
    </dgm:pt>
    <dgm:pt modelId="{2967D01A-0876-4DAD-9CBB-43B5236908E9}" type="pres">
      <dgm:prSet presAssocID="{04AD641A-C0BF-4AA2-9013-D9D03FB61FFB}" presName="linV" presStyleCnt="0"/>
      <dgm:spPr/>
    </dgm:pt>
    <dgm:pt modelId="{BDFEA436-4572-4382-87C5-7D26A250723B}" type="pres">
      <dgm:prSet presAssocID="{04AD641A-C0BF-4AA2-9013-D9D03FB61FFB}" presName="spVertical1" presStyleCnt="0"/>
      <dgm:spPr/>
    </dgm:pt>
    <dgm:pt modelId="{520C02E7-7799-42D4-AF2F-178B794F1D2A}" type="pres">
      <dgm:prSet presAssocID="{04AD641A-C0BF-4AA2-9013-D9D03FB61FFB}" presName="parTx" presStyleLbl="revTx" presStyleIdx="0" presStyleCnt="1" custScaleY="108823" custLinFactNeighborX="-3912" custLinFactNeighborY="66735">
        <dgm:presLayoutVars>
          <dgm:chMax val="0"/>
          <dgm:chPref val="0"/>
          <dgm:bulletEnabled val="1"/>
        </dgm:presLayoutVars>
      </dgm:prSet>
      <dgm:spPr/>
    </dgm:pt>
    <dgm:pt modelId="{FC6F687D-CAEB-4D20-8C7A-F6D3F54AA496}" type="pres">
      <dgm:prSet presAssocID="{04AD641A-C0BF-4AA2-9013-D9D03FB61FFB}" presName="spVertical2" presStyleCnt="0"/>
      <dgm:spPr/>
    </dgm:pt>
    <dgm:pt modelId="{CE6D743B-F6C3-4AC0-82B8-5BF9974700B3}" type="pres">
      <dgm:prSet presAssocID="{04AD641A-C0BF-4AA2-9013-D9D03FB61FFB}" presName="spVertical3" presStyleCnt="0"/>
      <dgm:spPr/>
    </dgm:pt>
    <dgm:pt modelId="{6956D0F1-64CA-43BC-867B-BAE45ED83F01}" type="pres">
      <dgm:prSet presAssocID="{9EC70770-6699-46A5-858B-26E2AB4B10B5}" presName="padding2" presStyleCnt="0"/>
      <dgm:spPr/>
    </dgm:pt>
    <dgm:pt modelId="{1548FF14-2508-472F-A5A5-D419772CEF8C}" type="pres">
      <dgm:prSet presAssocID="{9EC70770-6699-46A5-858B-26E2AB4B10B5}" presName="negArrow" presStyleCnt="0"/>
      <dgm:spPr/>
    </dgm:pt>
    <dgm:pt modelId="{E3F4E988-7194-421A-867B-3A62BACD4601}" type="pres">
      <dgm:prSet presAssocID="{9EC70770-6699-46A5-858B-26E2AB4B10B5}" presName="backgroundArrow" presStyleLbl="node1" presStyleIdx="0" presStyleCnt="1" custScaleY="136420" custLinFactNeighborX="-348" custLinFactNeighborY="-839"/>
      <dgm:spPr/>
    </dgm:pt>
  </dgm:ptLst>
  <dgm:cxnLst>
    <dgm:cxn modelId="{A8A029B4-15B7-49E4-A7A7-C0587C6B001A}" type="presOf" srcId="{9EC70770-6699-46A5-858B-26E2AB4B10B5}" destId="{CEBFF523-3399-42C3-B64E-B1E0D4083F35}" srcOrd="0" destOrd="0" presId="urn:microsoft.com/office/officeart/2005/8/layout/hProcess3"/>
    <dgm:cxn modelId="{1237B1D7-B238-4EE7-976C-423775CA82B9}" srcId="{9EC70770-6699-46A5-858B-26E2AB4B10B5}" destId="{04AD641A-C0BF-4AA2-9013-D9D03FB61FFB}" srcOrd="0" destOrd="0" parTransId="{DFF606D5-1ADC-40DA-9816-59ECCC66B1BE}" sibTransId="{FBBF90DE-265B-4AA7-9D00-729FB66015BA}"/>
    <dgm:cxn modelId="{FA8FC797-BBD7-4406-B7A5-F3E272DAE049}" type="presOf" srcId="{04AD641A-C0BF-4AA2-9013-D9D03FB61FFB}" destId="{520C02E7-7799-42D4-AF2F-178B794F1D2A}" srcOrd="0" destOrd="0" presId="urn:microsoft.com/office/officeart/2005/8/layout/hProcess3"/>
    <dgm:cxn modelId="{38EC1A29-580C-4DBA-B766-B0C9CEEBAAFF}" type="presParOf" srcId="{CEBFF523-3399-42C3-B64E-B1E0D4083F35}" destId="{45E36E4C-4300-4674-AF23-97FE27E14519}" srcOrd="0" destOrd="0" presId="urn:microsoft.com/office/officeart/2005/8/layout/hProcess3"/>
    <dgm:cxn modelId="{B64D2C45-A3B8-4589-9EBB-37D8067378C4}" type="presParOf" srcId="{CEBFF523-3399-42C3-B64E-B1E0D4083F35}" destId="{9E9CBEC1-CA04-40EF-A370-52EC1B4B30E0}" srcOrd="1" destOrd="0" presId="urn:microsoft.com/office/officeart/2005/8/layout/hProcess3"/>
    <dgm:cxn modelId="{692C8C4E-ECA7-47C0-B887-7661C1BB543A}" type="presParOf" srcId="{9E9CBEC1-CA04-40EF-A370-52EC1B4B30E0}" destId="{1329DC16-CE59-4FE3-90E3-44F45AA6B6A1}" srcOrd="0" destOrd="0" presId="urn:microsoft.com/office/officeart/2005/8/layout/hProcess3"/>
    <dgm:cxn modelId="{712F8780-E97F-4360-A2EC-469380407BBE}" type="presParOf" srcId="{9E9CBEC1-CA04-40EF-A370-52EC1B4B30E0}" destId="{2967D01A-0876-4DAD-9CBB-43B5236908E9}" srcOrd="1" destOrd="0" presId="urn:microsoft.com/office/officeart/2005/8/layout/hProcess3"/>
    <dgm:cxn modelId="{DC083694-E175-41EA-B087-0539A215461D}" type="presParOf" srcId="{2967D01A-0876-4DAD-9CBB-43B5236908E9}" destId="{BDFEA436-4572-4382-87C5-7D26A250723B}" srcOrd="0" destOrd="0" presId="urn:microsoft.com/office/officeart/2005/8/layout/hProcess3"/>
    <dgm:cxn modelId="{A262683B-A914-4728-8E33-18EE8CF2C95D}" type="presParOf" srcId="{2967D01A-0876-4DAD-9CBB-43B5236908E9}" destId="{520C02E7-7799-42D4-AF2F-178B794F1D2A}" srcOrd="1" destOrd="0" presId="urn:microsoft.com/office/officeart/2005/8/layout/hProcess3"/>
    <dgm:cxn modelId="{448CA43F-582D-4B6E-9AD1-B6906CF6B1BC}" type="presParOf" srcId="{2967D01A-0876-4DAD-9CBB-43B5236908E9}" destId="{FC6F687D-CAEB-4D20-8C7A-F6D3F54AA496}" srcOrd="2" destOrd="0" presId="urn:microsoft.com/office/officeart/2005/8/layout/hProcess3"/>
    <dgm:cxn modelId="{D7366E82-82F7-4F59-984D-408F6A90A3D5}" type="presParOf" srcId="{2967D01A-0876-4DAD-9CBB-43B5236908E9}" destId="{CE6D743B-F6C3-4AC0-82B8-5BF9974700B3}" srcOrd="3" destOrd="0" presId="urn:microsoft.com/office/officeart/2005/8/layout/hProcess3"/>
    <dgm:cxn modelId="{AECDE18F-8F0C-447D-8873-83A55D1D9836}" type="presParOf" srcId="{9E9CBEC1-CA04-40EF-A370-52EC1B4B30E0}" destId="{6956D0F1-64CA-43BC-867B-BAE45ED83F01}" srcOrd="2" destOrd="0" presId="urn:microsoft.com/office/officeart/2005/8/layout/hProcess3"/>
    <dgm:cxn modelId="{EBD77D34-3590-46EA-B0F5-E9DF1E63BFDE}" type="presParOf" srcId="{9E9CBEC1-CA04-40EF-A370-52EC1B4B30E0}" destId="{1548FF14-2508-472F-A5A5-D419772CEF8C}" srcOrd="3" destOrd="0" presId="urn:microsoft.com/office/officeart/2005/8/layout/hProcess3"/>
    <dgm:cxn modelId="{12CD9455-740D-4CD3-8519-8B06FADB3697}" type="presParOf" srcId="{9E9CBEC1-CA04-40EF-A370-52EC1B4B30E0}" destId="{E3F4E988-7194-421A-867B-3A62BACD4601}" srcOrd="4" destOrd="0" presId="urn:microsoft.com/office/officeart/2005/8/layout/h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FFC654-3E0C-47D6-BFF8-D5FB682D2132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EFF6FB-5B3A-4CC0-8EF6-607F3543791E}">
      <dgm:prSet custT="1"/>
      <dgm:spPr/>
      <dgm:t>
        <a:bodyPr/>
        <a:lstStyle/>
        <a:p>
          <a:pPr rtl="0"/>
          <a:r>
            <a:rPr lang="ru-RU" sz="1800" b="1" dirty="0" err="1" smtClean="0"/>
            <a:t>Сільське</a:t>
          </a:r>
          <a:r>
            <a:rPr lang="ru-RU" sz="1800" b="1" dirty="0" smtClean="0"/>
            <a:t> </a:t>
          </a:r>
          <a:r>
            <a:rPr lang="ru-RU" sz="1800" b="1" dirty="0" err="1" smtClean="0"/>
            <a:t>господарство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err="1" smtClean="0"/>
            <a:t>Сільське</a:t>
          </a:r>
          <a:r>
            <a:rPr lang="ru-RU" sz="1800" dirty="0" smtClean="0"/>
            <a:t> </a:t>
          </a:r>
          <a:r>
            <a:rPr lang="ru-RU" sz="1800" dirty="0" err="1" smtClean="0"/>
            <a:t>господарство</a:t>
          </a:r>
          <a:r>
            <a:rPr lang="ru-RU" sz="1800" dirty="0" smtClean="0"/>
            <a:t> — </a:t>
          </a:r>
          <a:r>
            <a:rPr lang="ru-RU" sz="1800" dirty="0" err="1" smtClean="0"/>
            <a:t>найбільш</a:t>
          </a:r>
          <a:r>
            <a:rPr lang="ru-RU" sz="1800" dirty="0" smtClean="0"/>
            <a:t> </a:t>
          </a:r>
          <a:r>
            <a:rPr lang="ru-RU" sz="1800" dirty="0" err="1" smtClean="0"/>
            <a:t>важливий</a:t>
          </a:r>
          <a:r>
            <a:rPr lang="ru-RU" sz="1800" dirty="0" smtClean="0"/>
            <a:t> сектор </a:t>
          </a:r>
          <a:r>
            <a:rPr lang="ru-RU" sz="1800" dirty="0" err="1" smtClean="0"/>
            <a:t>економіки</a:t>
          </a:r>
          <a:r>
            <a:rPr lang="ru-RU" sz="1800" dirty="0" smtClean="0"/>
            <a:t>, в </a:t>
          </a:r>
          <a:r>
            <a:rPr lang="ru-RU" sz="1800" dirty="0" err="1" smtClean="0"/>
            <a:t>якому</a:t>
          </a:r>
          <a:r>
            <a:rPr lang="ru-RU" sz="1800" dirty="0" smtClean="0"/>
            <a:t> </a:t>
          </a:r>
          <a:r>
            <a:rPr lang="ru-RU" sz="1800" dirty="0" err="1" smtClean="0"/>
            <a:t>зайнято</a:t>
          </a:r>
          <a:r>
            <a:rPr lang="ru-RU" sz="1800" dirty="0" smtClean="0"/>
            <a:t> 30% </a:t>
          </a:r>
          <a:r>
            <a:rPr lang="ru-RU" sz="1800" dirty="0" err="1" smtClean="0"/>
            <a:t>працездатного</a:t>
          </a:r>
          <a:r>
            <a:rPr lang="ru-RU" sz="1800" dirty="0" smtClean="0"/>
            <a:t> </a:t>
          </a:r>
          <a:r>
            <a:rPr lang="ru-RU" sz="1800" dirty="0" err="1" smtClean="0"/>
            <a:t>населення</a:t>
          </a:r>
          <a:r>
            <a:rPr lang="ru-RU" sz="1800" dirty="0" smtClean="0"/>
            <a:t> </a:t>
          </a:r>
          <a:r>
            <a:rPr lang="ru-RU" sz="1800" dirty="0" err="1" smtClean="0"/>
            <a:t>Еквадору</a:t>
          </a:r>
          <a:r>
            <a:rPr lang="ru-RU" sz="1800" dirty="0" smtClean="0"/>
            <a:t>. </a:t>
          </a:r>
          <a:r>
            <a:rPr lang="ru-RU" sz="1800" dirty="0" err="1" smtClean="0"/>
            <a:t>Переважає</a:t>
          </a:r>
          <a:r>
            <a:rPr lang="ru-RU" sz="1800" dirty="0" smtClean="0"/>
            <a:t> </a:t>
          </a:r>
          <a:r>
            <a:rPr lang="ru-RU" sz="1800" dirty="0" err="1" smtClean="0"/>
            <a:t>натуральне</a:t>
          </a:r>
          <a:r>
            <a:rPr lang="ru-RU" sz="1800" dirty="0" smtClean="0"/>
            <a:t> </a:t>
          </a:r>
          <a:r>
            <a:rPr lang="ru-RU" sz="1800" dirty="0" err="1" smtClean="0"/>
            <a:t>господарство</a:t>
          </a:r>
          <a:r>
            <a:rPr lang="ru-RU" sz="1800" dirty="0" smtClean="0"/>
            <a:t>. 1% великих </a:t>
          </a:r>
          <a:r>
            <a:rPr lang="ru-RU" sz="1800" dirty="0" err="1" smtClean="0"/>
            <a:t>землевласників</a:t>
          </a:r>
          <a:r>
            <a:rPr lang="ru-RU" sz="1800" dirty="0" smtClean="0"/>
            <a:t> </a:t>
          </a:r>
          <a:r>
            <a:rPr lang="ru-RU" sz="1800" dirty="0" err="1" smtClean="0"/>
            <a:t>належить</a:t>
          </a:r>
          <a:r>
            <a:rPr lang="ru-RU" sz="1800" dirty="0" smtClean="0"/>
            <a:t> 40% земель,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обробляються</a:t>
          </a:r>
          <a:r>
            <a:rPr lang="ru-RU" sz="1800" dirty="0" smtClean="0"/>
            <a:t>.  </a:t>
          </a:r>
          <a:r>
            <a:rPr lang="ru-RU" sz="1800" dirty="0" err="1" smtClean="0"/>
            <a:t>Трохи</a:t>
          </a:r>
          <a:r>
            <a:rPr lang="ru-RU" sz="1800" dirty="0" smtClean="0"/>
            <a:t> </a:t>
          </a:r>
          <a:r>
            <a:rPr lang="ru-RU" sz="1800" dirty="0" err="1" smtClean="0"/>
            <a:t>менше</a:t>
          </a:r>
          <a:r>
            <a:rPr lang="ru-RU" sz="1800" dirty="0" smtClean="0"/>
            <a:t> 10% </a:t>
          </a:r>
          <a:r>
            <a:rPr lang="ru-RU" sz="1800" dirty="0" err="1" smtClean="0"/>
            <a:t>території</a:t>
          </a:r>
          <a:r>
            <a:rPr lang="ru-RU" sz="1800" dirty="0" smtClean="0"/>
            <a:t> </a:t>
          </a:r>
          <a:r>
            <a:rPr lang="ru-RU" sz="1800" dirty="0" err="1" smtClean="0"/>
            <a:t>країни</a:t>
          </a:r>
          <a:r>
            <a:rPr lang="ru-RU" sz="1800" dirty="0" smtClean="0"/>
            <a:t> </a:t>
          </a:r>
          <a:r>
            <a:rPr lang="ru-RU" sz="1800" dirty="0" err="1" smtClean="0"/>
            <a:t>використовуються</a:t>
          </a:r>
          <a:r>
            <a:rPr lang="ru-RU" sz="1800" dirty="0" smtClean="0"/>
            <a:t> </a:t>
          </a:r>
          <a:r>
            <a:rPr lang="ru-RU" sz="1800" dirty="0" err="1" smtClean="0"/>
            <a:t>під</a:t>
          </a:r>
          <a:r>
            <a:rPr lang="ru-RU" sz="1800" dirty="0" smtClean="0"/>
            <a:t> </a:t>
          </a:r>
          <a:r>
            <a:rPr lang="ru-RU" sz="1800" dirty="0" err="1" smtClean="0"/>
            <a:t>землеробство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ще</a:t>
          </a:r>
          <a:r>
            <a:rPr lang="ru-RU" sz="1800" dirty="0" smtClean="0"/>
            <a:t> 10% — </a:t>
          </a:r>
          <a:r>
            <a:rPr lang="ru-RU" sz="1800" dirty="0" err="1" smtClean="0"/>
            <a:t>під</a:t>
          </a:r>
          <a:r>
            <a:rPr lang="ru-RU" sz="1800" dirty="0" smtClean="0"/>
            <a:t> </a:t>
          </a:r>
          <a:r>
            <a:rPr lang="ru-RU" sz="1800" dirty="0" err="1" smtClean="0"/>
            <a:t>пасовища</a:t>
          </a:r>
          <a:r>
            <a:rPr lang="ru-RU" sz="1800" dirty="0" smtClean="0"/>
            <a:t>.</a:t>
          </a:r>
          <a:endParaRPr lang="ru-RU" sz="1800" dirty="0"/>
        </a:p>
      </dgm:t>
    </dgm:pt>
    <dgm:pt modelId="{FF15FEAF-BF4E-4FDF-A5D4-203CA3BAE7A5}" type="parTrans" cxnId="{A7E216A3-2CFD-484E-874F-D0B0E2002BE6}">
      <dgm:prSet/>
      <dgm:spPr/>
      <dgm:t>
        <a:bodyPr/>
        <a:lstStyle/>
        <a:p>
          <a:endParaRPr lang="ru-RU"/>
        </a:p>
      </dgm:t>
    </dgm:pt>
    <dgm:pt modelId="{9214BC80-1205-4848-B843-22FCC7CB1326}" type="sibTrans" cxnId="{A7E216A3-2CFD-484E-874F-D0B0E2002BE6}">
      <dgm:prSet/>
      <dgm:spPr/>
      <dgm:t>
        <a:bodyPr/>
        <a:lstStyle/>
        <a:p>
          <a:endParaRPr lang="ru-RU"/>
        </a:p>
      </dgm:t>
    </dgm:pt>
    <dgm:pt modelId="{F7714DC2-ABDE-4BAF-A0BE-5711F604414D}">
      <dgm:prSet custT="1"/>
      <dgm:spPr/>
      <dgm:t>
        <a:bodyPr/>
        <a:lstStyle/>
        <a:p>
          <a:pPr rtl="0"/>
          <a:r>
            <a:rPr lang="ru-RU" sz="1800" b="1" dirty="0" err="1" smtClean="0"/>
            <a:t>Лісове</a:t>
          </a:r>
          <a:r>
            <a:rPr lang="ru-RU" sz="1800" b="1" dirty="0" smtClean="0"/>
            <a:t> </a:t>
          </a:r>
          <a:r>
            <a:rPr lang="ru-RU" sz="1800" b="1" dirty="0" err="1" smtClean="0"/>
            <a:t>господарство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err="1" smtClean="0"/>
            <a:t>Більша</a:t>
          </a:r>
          <a:r>
            <a:rPr lang="ru-RU" sz="1800" dirty="0" smtClean="0"/>
            <a:t> </a:t>
          </a:r>
          <a:r>
            <a:rPr lang="ru-RU" sz="1800" dirty="0" err="1" smtClean="0"/>
            <a:t>частина</a:t>
          </a:r>
          <a:r>
            <a:rPr lang="ru-RU" sz="1800" dirty="0" smtClean="0"/>
            <a:t> </a:t>
          </a:r>
          <a:r>
            <a:rPr lang="ru-RU" sz="1800" dirty="0" err="1" smtClean="0"/>
            <a:t>рівнин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гір</a:t>
          </a:r>
          <a:r>
            <a:rPr lang="ru-RU" sz="1800" dirty="0" smtClean="0"/>
            <a:t> (44%) </a:t>
          </a:r>
          <a:r>
            <a:rPr lang="ru-RU" sz="1800" dirty="0" err="1" smtClean="0"/>
            <a:t>покрита</a:t>
          </a:r>
          <a:r>
            <a:rPr lang="ru-RU" sz="1800" dirty="0" smtClean="0"/>
            <a:t> </a:t>
          </a:r>
          <a:r>
            <a:rPr lang="ru-RU" sz="1800" dirty="0" err="1" smtClean="0"/>
            <a:t>вологими</a:t>
          </a:r>
          <a:r>
            <a:rPr lang="ru-RU" sz="1800" dirty="0" smtClean="0"/>
            <a:t> </a:t>
          </a:r>
          <a:r>
            <a:rPr lang="ru-RU" sz="1800" dirty="0" err="1" smtClean="0"/>
            <a:t>екваторіальними</a:t>
          </a:r>
          <a:r>
            <a:rPr lang="ru-RU" sz="1800" dirty="0" smtClean="0"/>
            <a:t> </a:t>
          </a:r>
          <a:r>
            <a:rPr lang="ru-RU" sz="1800" dirty="0" err="1" smtClean="0"/>
            <a:t>лісами</a:t>
          </a:r>
          <a:r>
            <a:rPr lang="ru-RU" sz="1800" dirty="0" smtClean="0"/>
            <a:t>. </a:t>
          </a:r>
          <a:r>
            <a:rPr lang="ru-RU" sz="1800" dirty="0" err="1" smtClean="0"/>
            <a:t>Останнім</a:t>
          </a:r>
          <a:r>
            <a:rPr lang="ru-RU" sz="1800" dirty="0" smtClean="0"/>
            <a:t> часом </a:t>
          </a:r>
          <a:r>
            <a:rPr lang="ru-RU" sz="1800" dirty="0" err="1" smtClean="0"/>
            <a:t>збільшилися</a:t>
          </a:r>
          <a:r>
            <a:rPr lang="ru-RU" sz="1800" dirty="0" smtClean="0"/>
            <a:t> </a:t>
          </a:r>
          <a:r>
            <a:rPr lang="ru-RU" sz="1800" dirty="0" err="1" smtClean="0"/>
            <a:t>об'єми</a:t>
          </a:r>
          <a:r>
            <a:rPr lang="ru-RU" sz="1800" dirty="0" smtClean="0"/>
            <a:t> </a:t>
          </a:r>
          <a:r>
            <a:rPr lang="ru-RU" sz="1800" dirty="0" err="1" smtClean="0"/>
            <a:t>вирубки</a:t>
          </a:r>
          <a:r>
            <a:rPr lang="ru-RU" sz="1800" dirty="0" smtClean="0"/>
            <a:t> </a:t>
          </a:r>
          <a:r>
            <a:rPr lang="ru-RU" sz="1800" dirty="0" err="1" smtClean="0"/>
            <a:t>листяних</a:t>
          </a:r>
          <a:r>
            <a:rPr lang="ru-RU" sz="1800" dirty="0" smtClean="0"/>
            <a:t> </a:t>
          </a:r>
          <a:r>
            <a:rPr lang="ru-RU" sz="1800" dirty="0" err="1" smtClean="0"/>
            <a:t>порід</a:t>
          </a:r>
          <a:r>
            <a:rPr lang="ru-RU" sz="1800" dirty="0" smtClean="0"/>
            <a:t>. </a:t>
          </a:r>
          <a:r>
            <a:rPr lang="ru-RU" sz="1800" dirty="0" err="1" smtClean="0"/>
            <a:t>Розвиваються</a:t>
          </a:r>
          <a:r>
            <a:rPr lang="ru-RU" sz="1800" dirty="0" smtClean="0"/>
            <a:t> </a:t>
          </a:r>
          <a:r>
            <a:rPr lang="ru-RU" sz="1800" dirty="0" err="1" smtClean="0"/>
            <a:t>лісові</a:t>
          </a:r>
          <a:r>
            <a:rPr lang="ru-RU" sz="1800" dirty="0" smtClean="0"/>
            <a:t> </a:t>
          </a:r>
          <a:r>
            <a:rPr lang="ru-RU" sz="1800" dirty="0" err="1" smtClean="0"/>
            <a:t>промисли</a:t>
          </a:r>
          <a:r>
            <a:rPr lang="ru-RU" sz="1800" dirty="0" smtClean="0"/>
            <a:t>, </a:t>
          </a:r>
          <a:r>
            <a:rPr lang="ru-RU" sz="1800" dirty="0" err="1" smtClean="0"/>
            <a:t>такі</a:t>
          </a:r>
          <a:r>
            <a:rPr lang="ru-RU" sz="1800" dirty="0" smtClean="0"/>
            <a:t> як </a:t>
          </a:r>
          <a:r>
            <a:rPr lang="ru-RU" sz="1800" dirty="0" err="1" smtClean="0"/>
            <a:t>заготівля</a:t>
          </a:r>
          <a:r>
            <a:rPr lang="ru-RU" sz="1800" dirty="0" smtClean="0"/>
            <a:t> </a:t>
          </a:r>
          <a:r>
            <a:rPr lang="ru-RU" sz="1800" dirty="0" err="1" smtClean="0"/>
            <a:t>бальзового</a:t>
          </a:r>
          <a:r>
            <a:rPr lang="ru-RU" sz="1800" dirty="0" smtClean="0"/>
            <a:t> дерева, соку </a:t>
          </a:r>
          <a:r>
            <a:rPr lang="ru-RU" sz="1800" dirty="0" err="1" smtClean="0"/>
            <a:t>гевеї</a:t>
          </a:r>
          <a:r>
            <a:rPr lang="ru-RU" sz="1800" dirty="0" smtClean="0"/>
            <a:t>, </a:t>
          </a:r>
          <a:r>
            <a:rPr lang="ru-RU" sz="1800" dirty="0" err="1" smtClean="0"/>
            <a:t>збір</a:t>
          </a:r>
          <a:r>
            <a:rPr lang="ru-RU" sz="1800" dirty="0" smtClean="0"/>
            <a:t> </a:t>
          </a:r>
          <a:r>
            <a:rPr lang="ru-RU" sz="1800" dirty="0" err="1" smtClean="0"/>
            <a:t>капока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пальмових</a:t>
          </a:r>
          <a:r>
            <a:rPr lang="ru-RU" sz="1800" dirty="0" smtClean="0"/>
            <a:t> </a:t>
          </a:r>
          <a:r>
            <a:rPr lang="ru-RU" sz="1800" dirty="0" err="1" smtClean="0"/>
            <a:t>горіхів</a:t>
          </a:r>
          <a:r>
            <a:rPr lang="ru-RU" sz="1800" dirty="0" smtClean="0"/>
            <a:t>. 75% </a:t>
          </a:r>
          <a:r>
            <a:rPr lang="ru-RU" sz="1800" dirty="0" err="1" smtClean="0"/>
            <a:t>деревини</a:t>
          </a:r>
          <a:r>
            <a:rPr lang="ru-RU" sz="1800" dirty="0" smtClean="0"/>
            <a:t> </a:t>
          </a:r>
          <a:r>
            <a:rPr lang="ru-RU" sz="1800" dirty="0" err="1" smtClean="0"/>
            <a:t>використовується</a:t>
          </a:r>
          <a:r>
            <a:rPr lang="ru-RU" sz="1800" dirty="0" smtClean="0"/>
            <a:t> як </a:t>
          </a:r>
          <a:r>
            <a:rPr lang="ru-RU" sz="1800" dirty="0" err="1" smtClean="0"/>
            <a:t>паливо</a:t>
          </a:r>
          <a:r>
            <a:rPr lang="ru-RU" sz="1800" dirty="0" smtClean="0"/>
            <a:t>. </a:t>
          </a:r>
          <a:endParaRPr lang="ru-RU" sz="1800" dirty="0"/>
        </a:p>
      </dgm:t>
    </dgm:pt>
    <dgm:pt modelId="{7804448F-F212-4A84-8AD3-599D4C555B7B}" type="parTrans" cxnId="{2EAD37BD-5976-47F2-BA94-E145964D33D3}">
      <dgm:prSet/>
      <dgm:spPr/>
      <dgm:t>
        <a:bodyPr/>
        <a:lstStyle/>
        <a:p>
          <a:endParaRPr lang="ru-RU"/>
        </a:p>
      </dgm:t>
    </dgm:pt>
    <dgm:pt modelId="{8E99B256-A720-414B-9237-EDC14498B936}" type="sibTrans" cxnId="{2EAD37BD-5976-47F2-BA94-E145964D33D3}">
      <dgm:prSet/>
      <dgm:spPr/>
      <dgm:t>
        <a:bodyPr/>
        <a:lstStyle/>
        <a:p>
          <a:endParaRPr lang="ru-RU"/>
        </a:p>
      </dgm:t>
    </dgm:pt>
    <dgm:pt modelId="{3FFAD89F-E524-41E7-A9F1-0A81A721C5A0}" type="pres">
      <dgm:prSet presAssocID="{E5FFC654-3E0C-47D6-BFF8-D5FB682D2132}" presName="compositeShape" presStyleCnt="0">
        <dgm:presLayoutVars>
          <dgm:chMax val="7"/>
          <dgm:dir/>
          <dgm:resizeHandles val="exact"/>
        </dgm:presLayoutVars>
      </dgm:prSet>
      <dgm:spPr/>
    </dgm:pt>
    <dgm:pt modelId="{AD3397DB-1935-473A-88C6-F59645384BB8}" type="pres">
      <dgm:prSet presAssocID="{C8EFF6FB-5B3A-4CC0-8EF6-607F3543791E}" presName="circ1" presStyleLbl="vennNode1" presStyleIdx="0" presStyleCnt="2" custScaleX="105044"/>
      <dgm:spPr/>
    </dgm:pt>
    <dgm:pt modelId="{7388007F-0F0F-4963-BF94-D4D8E19C4945}" type="pres">
      <dgm:prSet presAssocID="{C8EFF6FB-5B3A-4CC0-8EF6-607F354379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B544D5-5C61-4FF3-BCB5-27DAE4CFF47E}" type="pres">
      <dgm:prSet presAssocID="{F7714DC2-ABDE-4BAF-A0BE-5711F604414D}" presName="circ2" presStyleLbl="vennNode1" presStyleIdx="1" presStyleCnt="2" custScaleX="105044"/>
      <dgm:spPr/>
    </dgm:pt>
    <dgm:pt modelId="{A1B0627D-B8D7-4F7C-83AB-08A9529516E8}" type="pres">
      <dgm:prSet presAssocID="{F7714DC2-ABDE-4BAF-A0BE-5711F60441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AD37BD-5976-47F2-BA94-E145964D33D3}" srcId="{E5FFC654-3E0C-47D6-BFF8-D5FB682D2132}" destId="{F7714DC2-ABDE-4BAF-A0BE-5711F604414D}" srcOrd="1" destOrd="0" parTransId="{7804448F-F212-4A84-8AD3-599D4C555B7B}" sibTransId="{8E99B256-A720-414B-9237-EDC14498B936}"/>
    <dgm:cxn modelId="{5B789EFD-E04A-4E79-AAF7-9F2530F0B59A}" type="presOf" srcId="{C8EFF6FB-5B3A-4CC0-8EF6-607F3543791E}" destId="{7388007F-0F0F-4963-BF94-D4D8E19C4945}" srcOrd="1" destOrd="0" presId="urn:microsoft.com/office/officeart/2005/8/layout/venn1"/>
    <dgm:cxn modelId="{A7E216A3-2CFD-484E-874F-D0B0E2002BE6}" srcId="{E5FFC654-3E0C-47D6-BFF8-D5FB682D2132}" destId="{C8EFF6FB-5B3A-4CC0-8EF6-607F3543791E}" srcOrd="0" destOrd="0" parTransId="{FF15FEAF-BF4E-4FDF-A5D4-203CA3BAE7A5}" sibTransId="{9214BC80-1205-4848-B843-22FCC7CB1326}"/>
    <dgm:cxn modelId="{5CAFD19D-1823-40CB-8F3D-B5915BD93744}" type="presOf" srcId="{F7714DC2-ABDE-4BAF-A0BE-5711F604414D}" destId="{BBB544D5-5C61-4FF3-BCB5-27DAE4CFF47E}" srcOrd="0" destOrd="0" presId="urn:microsoft.com/office/officeart/2005/8/layout/venn1"/>
    <dgm:cxn modelId="{869E626B-19B0-4CAF-B3B4-FE6B71F273E0}" type="presOf" srcId="{E5FFC654-3E0C-47D6-BFF8-D5FB682D2132}" destId="{3FFAD89F-E524-41E7-A9F1-0A81A721C5A0}" srcOrd="0" destOrd="0" presId="urn:microsoft.com/office/officeart/2005/8/layout/venn1"/>
    <dgm:cxn modelId="{E46760F0-FC00-4ED4-A2D8-175D44804638}" type="presOf" srcId="{F7714DC2-ABDE-4BAF-A0BE-5711F604414D}" destId="{A1B0627D-B8D7-4F7C-83AB-08A9529516E8}" srcOrd="1" destOrd="0" presId="urn:microsoft.com/office/officeart/2005/8/layout/venn1"/>
    <dgm:cxn modelId="{B43C8796-B54C-45F1-9D81-50A252EE707A}" type="presOf" srcId="{C8EFF6FB-5B3A-4CC0-8EF6-607F3543791E}" destId="{AD3397DB-1935-473A-88C6-F59645384BB8}" srcOrd="0" destOrd="0" presId="urn:microsoft.com/office/officeart/2005/8/layout/venn1"/>
    <dgm:cxn modelId="{FFD479E1-091F-40BC-BF51-E646B339A9BE}" type="presParOf" srcId="{3FFAD89F-E524-41E7-A9F1-0A81A721C5A0}" destId="{AD3397DB-1935-473A-88C6-F59645384BB8}" srcOrd="0" destOrd="0" presId="urn:microsoft.com/office/officeart/2005/8/layout/venn1"/>
    <dgm:cxn modelId="{B5624456-659B-49F7-B23C-ABE1DE56E49C}" type="presParOf" srcId="{3FFAD89F-E524-41E7-A9F1-0A81A721C5A0}" destId="{7388007F-0F0F-4963-BF94-D4D8E19C4945}" srcOrd="1" destOrd="0" presId="urn:microsoft.com/office/officeart/2005/8/layout/venn1"/>
    <dgm:cxn modelId="{A2614D11-467C-4D42-B5EC-672027E0C544}" type="presParOf" srcId="{3FFAD89F-E524-41E7-A9F1-0A81A721C5A0}" destId="{BBB544D5-5C61-4FF3-BCB5-27DAE4CFF47E}" srcOrd="2" destOrd="0" presId="urn:microsoft.com/office/officeart/2005/8/layout/venn1"/>
    <dgm:cxn modelId="{8DC15E14-652F-477D-8942-F9FC51C4E96D}" type="presParOf" srcId="{3FFAD89F-E524-41E7-A9F1-0A81A721C5A0}" destId="{A1B0627D-B8D7-4F7C-83AB-08A9529516E8}" srcOrd="3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6168CE-8E88-4B4D-AF6B-AFF15AC989CA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4B1873-1695-492A-B1C7-DE4C5FFDF09B}">
      <dgm:prSet/>
      <dgm:spPr/>
      <dgm:t>
        <a:bodyPr/>
        <a:lstStyle/>
        <a:p>
          <a:pPr rtl="0"/>
          <a:r>
            <a:rPr lang="ru-RU" dirty="0" err="1" smtClean="0"/>
            <a:t>Кіто</a:t>
          </a:r>
          <a:endParaRPr lang="ru-RU" dirty="0"/>
        </a:p>
      </dgm:t>
    </dgm:pt>
    <dgm:pt modelId="{A14A0074-0DAD-414E-9EAA-62337EAF8654}" type="parTrans" cxnId="{87094654-FD81-41BE-9899-DC1F53B7BB8D}">
      <dgm:prSet/>
      <dgm:spPr/>
      <dgm:t>
        <a:bodyPr/>
        <a:lstStyle/>
        <a:p>
          <a:endParaRPr lang="ru-RU"/>
        </a:p>
      </dgm:t>
    </dgm:pt>
    <dgm:pt modelId="{45A020DE-248F-4D31-88C1-B9170FB8CFE1}" type="sibTrans" cxnId="{87094654-FD81-41BE-9899-DC1F53B7BB8D}">
      <dgm:prSet/>
      <dgm:spPr/>
      <dgm:t>
        <a:bodyPr/>
        <a:lstStyle/>
        <a:p>
          <a:endParaRPr lang="ru-RU"/>
        </a:p>
      </dgm:t>
    </dgm:pt>
    <dgm:pt modelId="{5F4C8F16-47CB-412F-80DC-A5C679B7DC70}">
      <dgm:prSet/>
      <dgm:spPr/>
      <dgm:t>
        <a:bodyPr/>
        <a:lstStyle/>
        <a:p>
          <a:pPr rtl="0"/>
          <a:r>
            <a:rPr lang="ru-RU" dirty="0" err="1" smtClean="0"/>
            <a:t>Гуаякіль</a:t>
          </a:r>
          <a:r>
            <a:rPr lang="ru-RU" dirty="0" smtClean="0"/>
            <a:t> </a:t>
          </a:r>
          <a:endParaRPr lang="ru-RU" dirty="0"/>
        </a:p>
      </dgm:t>
    </dgm:pt>
    <dgm:pt modelId="{3EAEF4D9-0CF6-4FD6-97E2-E26750B51D62}" type="parTrans" cxnId="{C382121A-F57A-48CB-B168-3AD4AC2C1B0E}">
      <dgm:prSet/>
      <dgm:spPr/>
      <dgm:t>
        <a:bodyPr/>
        <a:lstStyle/>
        <a:p>
          <a:endParaRPr lang="ru-RU"/>
        </a:p>
      </dgm:t>
    </dgm:pt>
    <dgm:pt modelId="{C01EEDA4-B7A5-440F-B189-09110E78D6F0}" type="sibTrans" cxnId="{C382121A-F57A-48CB-B168-3AD4AC2C1B0E}">
      <dgm:prSet/>
      <dgm:spPr/>
      <dgm:t>
        <a:bodyPr/>
        <a:lstStyle/>
        <a:p>
          <a:endParaRPr lang="ru-RU"/>
        </a:p>
      </dgm:t>
    </dgm:pt>
    <dgm:pt modelId="{5B64EBEB-B20C-4B0B-AE1C-6B81C2415420}" type="pres">
      <dgm:prSet presAssocID="{2A6168CE-8E88-4B4D-AF6B-AFF15AC989CA}" presName="linearFlow" presStyleCnt="0">
        <dgm:presLayoutVars>
          <dgm:dir/>
          <dgm:resizeHandles val="exact"/>
        </dgm:presLayoutVars>
      </dgm:prSet>
      <dgm:spPr/>
    </dgm:pt>
    <dgm:pt modelId="{928E1465-96DB-41D5-A13E-E1C3E2BDC48B}" type="pres">
      <dgm:prSet presAssocID="{B04B1873-1695-492A-B1C7-DE4C5FFDF09B}" presName="composite" presStyleCnt="0"/>
      <dgm:spPr/>
    </dgm:pt>
    <dgm:pt modelId="{28ED97C1-AE01-4F8A-8950-DBB4EFDFF473}" type="pres">
      <dgm:prSet presAssocID="{B04B1873-1695-492A-B1C7-DE4C5FFDF09B}" presName="imgShp" presStyleLbl="fgImgPlace1" presStyleIdx="0" presStyleCnt="2" custScaleX="226113" custScaleY="1820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FF2BFF-B0CB-4011-A955-292798C3C20D}" type="pres">
      <dgm:prSet presAssocID="{B04B1873-1695-492A-B1C7-DE4C5FFDF09B}" presName="txShp" presStyleLbl="node1" presStyleIdx="0" presStyleCnt="2" custLinFactNeighborX="5398" custLinFactNeighborY="-49">
        <dgm:presLayoutVars>
          <dgm:bulletEnabled val="1"/>
        </dgm:presLayoutVars>
      </dgm:prSet>
      <dgm:spPr/>
    </dgm:pt>
    <dgm:pt modelId="{9AF38E6E-6C27-4CCC-8166-EF1CF60930DC}" type="pres">
      <dgm:prSet presAssocID="{45A020DE-248F-4D31-88C1-B9170FB8CFE1}" presName="spacing" presStyleCnt="0"/>
      <dgm:spPr/>
    </dgm:pt>
    <dgm:pt modelId="{40BFAC3F-8D65-4309-AC4C-82F142D6553F}" type="pres">
      <dgm:prSet presAssocID="{5F4C8F16-47CB-412F-80DC-A5C679B7DC70}" presName="composite" presStyleCnt="0"/>
      <dgm:spPr/>
    </dgm:pt>
    <dgm:pt modelId="{67B1EE06-5C6F-41F8-9393-FD8F609B07C9}" type="pres">
      <dgm:prSet presAssocID="{5F4C8F16-47CB-412F-80DC-A5C679B7DC70}" presName="imgShp" presStyleLbl="fgImgPlace1" presStyleIdx="1" presStyleCnt="2" custScaleX="218989" custScaleY="171272" custLinFactNeighborX="-7475" custLinFactNeighborY="5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B885D5-E43E-4CC8-BAF2-7F221D93A8DB}" type="pres">
      <dgm:prSet presAssocID="{5F4C8F16-47CB-412F-80DC-A5C679B7DC70}" presName="txShp" presStyleLbl="node1" presStyleIdx="1" presStyleCnt="2" custLinFactNeighborX="8640" custLinFactNeighborY="455">
        <dgm:presLayoutVars>
          <dgm:bulletEnabled val="1"/>
        </dgm:presLayoutVars>
      </dgm:prSet>
      <dgm:spPr/>
    </dgm:pt>
  </dgm:ptLst>
  <dgm:cxnLst>
    <dgm:cxn modelId="{6497BECE-BC4F-496A-A878-43D4A2FD8811}" type="presOf" srcId="{5F4C8F16-47CB-412F-80DC-A5C679B7DC70}" destId="{7FB885D5-E43E-4CC8-BAF2-7F221D93A8DB}" srcOrd="0" destOrd="0" presId="urn:microsoft.com/office/officeart/2005/8/layout/vList3"/>
    <dgm:cxn modelId="{C382121A-F57A-48CB-B168-3AD4AC2C1B0E}" srcId="{2A6168CE-8E88-4B4D-AF6B-AFF15AC989CA}" destId="{5F4C8F16-47CB-412F-80DC-A5C679B7DC70}" srcOrd="1" destOrd="0" parTransId="{3EAEF4D9-0CF6-4FD6-97E2-E26750B51D62}" sibTransId="{C01EEDA4-B7A5-440F-B189-09110E78D6F0}"/>
    <dgm:cxn modelId="{741004EE-5197-42B0-8D1F-32E3BE9E9AF1}" type="presOf" srcId="{B04B1873-1695-492A-B1C7-DE4C5FFDF09B}" destId="{E6FF2BFF-B0CB-4011-A955-292798C3C20D}" srcOrd="0" destOrd="0" presId="urn:microsoft.com/office/officeart/2005/8/layout/vList3"/>
    <dgm:cxn modelId="{D722CFCF-DAE3-4F50-BAC1-56FD32F5CADF}" type="presOf" srcId="{2A6168CE-8E88-4B4D-AF6B-AFF15AC989CA}" destId="{5B64EBEB-B20C-4B0B-AE1C-6B81C2415420}" srcOrd="0" destOrd="0" presId="urn:microsoft.com/office/officeart/2005/8/layout/vList3"/>
    <dgm:cxn modelId="{87094654-FD81-41BE-9899-DC1F53B7BB8D}" srcId="{2A6168CE-8E88-4B4D-AF6B-AFF15AC989CA}" destId="{B04B1873-1695-492A-B1C7-DE4C5FFDF09B}" srcOrd="0" destOrd="0" parTransId="{A14A0074-0DAD-414E-9EAA-62337EAF8654}" sibTransId="{45A020DE-248F-4D31-88C1-B9170FB8CFE1}"/>
    <dgm:cxn modelId="{E389D589-AEF0-4088-8F03-88E9B9AFCEB7}" type="presParOf" srcId="{5B64EBEB-B20C-4B0B-AE1C-6B81C2415420}" destId="{928E1465-96DB-41D5-A13E-E1C3E2BDC48B}" srcOrd="0" destOrd="0" presId="urn:microsoft.com/office/officeart/2005/8/layout/vList3"/>
    <dgm:cxn modelId="{3294CC92-3240-4536-A98C-003A12FEA58D}" type="presParOf" srcId="{928E1465-96DB-41D5-A13E-E1C3E2BDC48B}" destId="{28ED97C1-AE01-4F8A-8950-DBB4EFDFF473}" srcOrd="0" destOrd="0" presId="urn:microsoft.com/office/officeart/2005/8/layout/vList3"/>
    <dgm:cxn modelId="{5603109B-9EE5-4CFF-B15C-29603F7617F1}" type="presParOf" srcId="{928E1465-96DB-41D5-A13E-E1C3E2BDC48B}" destId="{E6FF2BFF-B0CB-4011-A955-292798C3C20D}" srcOrd="1" destOrd="0" presId="urn:microsoft.com/office/officeart/2005/8/layout/vList3"/>
    <dgm:cxn modelId="{8F3FC012-BF7A-4F69-90D6-E2F2386AA1BA}" type="presParOf" srcId="{5B64EBEB-B20C-4B0B-AE1C-6B81C2415420}" destId="{9AF38E6E-6C27-4CCC-8166-EF1CF60930DC}" srcOrd="1" destOrd="0" presId="urn:microsoft.com/office/officeart/2005/8/layout/vList3"/>
    <dgm:cxn modelId="{8A764448-F40B-43FB-9105-3F044DAF18C1}" type="presParOf" srcId="{5B64EBEB-B20C-4B0B-AE1C-6B81C2415420}" destId="{40BFAC3F-8D65-4309-AC4C-82F142D6553F}" srcOrd="2" destOrd="0" presId="urn:microsoft.com/office/officeart/2005/8/layout/vList3"/>
    <dgm:cxn modelId="{165AEEB9-227B-467F-ABED-2CAEF1506DDC}" type="presParOf" srcId="{40BFAC3F-8D65-4309-AC4C-82F142D6553F}" destId="{67B1EE06-5C6F-41F8-9393-FD8F609B07C9}" srcOrd="0" destOrd="0" presId="urn:microsoft.com/office/officeart/2005/8/layout/vList3"/>
    <dgm:cxn modelId="{B2394211-F55F-4B3A-A052-318B40E7DFB2}" type="presParOf" srcId="{40BFAC3F-8D65-4309-AC4C-82F142D6553F}" destId="{7FB885D5-E43E-4CC8-BAF2-7F221D93A8DB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5BAB89-14A6-4D3C-B0EB-A5D4645C129E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595D72-7F33-4135-B9E8-24CAC9053B41}">
      <dgm:prSet/>
      <dgm:spPr/>
      <dgm:t>
        <a:bodyPr/>
        <a:lstStyle/>
        <a:p>
          <a:pPr rtl="0"/>
          <a:r>
            <a:rPr lang="ru-RU" dirty="0" err="1" smtClean="0"/>
            <a:t>Куенка</a:t>
          </a:r>
          <a:endParaRPr lang="ru-RU" dirty="0"/>
        </a:p>
      </dgm:t>
    </dgm:pt>
    <dgm:pt modelId="{BC27EF99-A406-40C9-B015-71474D6CBD0D}" type="parTrans" cxnId="{751CBE0E-3671-4479-BCCA-B8422608A366}">
      <dgm:prSet/>
      <dgm:spPr/>
      <dgm:t>
        <a:bodyPr/>
        <a:lstStyle/>
        <a:p>
          <a:endParaRPr lang="ru-RU"/>
        </a:p>
      </dgm:t>
    </dgm:pt>
    <dgm:pt modelId="{FC05D716-ABF0-440B-B36F-23C66FDA99EF}" type="sibTrans" cxnId="{751CBE0E-3671-4479-BCCA-B8422608A366}">
      <dgm:prSet/>
      <dgm:spPr/>
      <dgm:t>
        <a:bodyPr/>
        <a:lstStyle/>
        <a:p>
          <a:endParaRPr lang="ru-RU"/>
        </a:p>
      </dgm:t>
    </dgm:pt>
    <dgm:pt modelId="{E159D32A-CF0A-4E2B-944B-0E561FE7ADEF}">
      <dgm:prSet/>
      <dgm:spPr/>
      <dgm:t>
        <a:bodyPr/>
        <a:lstStyle/>
        <a:p>
          <a:pPr rtl="0"/>
          <a:r>
            <a:rPr lang="ru-RU" dirty="0" err="1" smtClean="0"/>
            <a:t>Манта</a:t>
          </a:r>
          <a:endParaRPr lang="ru-RU" dirty="0"/>
        </a:p>
      </dgm:t>
    </dgm:pt>
    <dgm:pt modelId="{A04299F1-EE8F-43A1-AB07-ABB19C7F7047}" type="parTrans" cxnId="{2960FFCF-B3C7-42D2-BBF4-AFD3ABF5E66B}">
      <dgm:prSet/>
      <dgm:spPr/>
      <dgm:t>
        <a:bodyPr/>
        <a:lstStyle/>
        <a:p>
          <a:endParaRPr lang="ru-RU"/>
        </a:p>
      </dgm:t>
    </dgm:pt>
    <dgm:pt modelId="{3C5EA41E-20CB-4048-9D07-CF53AE390B35}" type="sibTrans" cxnId="{2960FFCF-B3C7-42D2-BBF4-AFD3ABF5E66B}">
      <dgm:prSet/>
      <dgm:spPr/>
      <dgm:t>
        <a:bodyPr/>
        <a:lstStyle/>
        <a:p>
          <a:endParaRPr lang="ru-RU"/>
        </a:p>
      </dgm:t>
    </dgm:pt>
    <dgm:pt modelId="{2DE971EB-B00E-412D-8C19-5A88C69A896F}" type="pres">
      <dgm:prSet presAssocID="{F75BAB89-14A6-4D3C-B0EB-A5D4645C129E}" presName="linearFlow" presStyleCnt="0">
        <dgm:presLayoutVars>
          <dgm:dir/>
          <dgm:resizeHandles val="exact"/>
        </dgm:presLayoutVars>
      </dgm:prSet>
      <dgm:spPr/>
    </dgm:pt>
    <dgm:pt modelId="{5D791A5E-F1AE-4B7C-B594-321DBBE13025}" type="pres">
      <dgm:prSet presAssocID="{5E595D72-7F33-4135-B9E8-24CAC9053B41}" presName="composite" presStyleCnt="0"/>
      <dgm:spPr/>
    </dgm:pt>
    <dgm:pt modelId="{12322C75-E136-4EFE-9E8E-68D8933EEE8E}" type="pres">
      <dgm:prSet presAssocID="{5E595D72-7F33-4135-B9E8-24CAC9053B41}" presName="imgShp" presStyleLbl="fgImgPlace1" presStyleIdx="0" presStyleCnt="2" custScaleX="132705" custScaleY="102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825493-8046-44C3-9732-546508E04A33}" type="pres">
      <dgm:prSet presAssocID="{5E595D72-7F33-4135-B9E8-24CAC9053B41}" presName="txShp" presStyleLbl="node1" presStyleIdx="0" presStyleCnt="2">
        <dgm:presLayoutVars>
          <dgm:bulletEnabled val="1"/>
        </dgm:presLayoutVars>
      </dgm:prSet>
      <dgm:spPr/>
    </dgm:pt>
    <dgm:pt modelId="{E215A699-185C-420A-A160-15691C117F3C}" type="pres">
      <dgm:prSet presAssocID="{FC05D716-ABF0-440B-B36F-23C66FDA99EF}" presName="spacing" presStyleCnt="0"/>
      <dgm:spPr/>
    </dgm:pt>
    <dgm:pt modelId="{C5FC03A4-B21E-41E0-A15D-F4368B1E56AA}" type="pres">
      <dgm:prSet presAssocID="{E159D32A-CF0A-4E2B-944B-0E561FE7ADEF}" presName="composite" presStyleCnt="0"/>
      <dgm:spPr/>
    </dgm:pt>
    <dgm:pt modelId="{4F33D3D5-4611-413B-B752-9AA73D45B914}" type="pres">
      <dgm:prSet presAssocID="{E159D32A-CF0A-4E2B-944B-0E561FE7ADEF}" presName="imgShp" presStyleLbl="fgImgPlace1" presStyleIdx="1" presStyleCnt="2" custScaleX="132705" custScaleY="1122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4F4035-4E32-4914-B2A4-7D75B617A024}" type="pres">
      <dgm:prSet presAssocID="{E159D32A-CF0A-4E2B-944B-0E561FE7ADEF}" presName="txShp" presStyleLbl="node1" presStyleIdx="1" presStyleCnt="2">
        <dgm:presLayoutVars>
          <dgm:bulletEnabled val="1"/>
        </dgm:presLayoutVars>
      </dgm:prSet>
      <dgm:spPr/>
    </dgm:pt>
  </dgm:ptLst>
  <dgm:cxnLst>
    <dgm:cxn modelId="{3DA9D099-01D7-4456-92C3-EF852FD71E59}" type="presOf" srcId="{5E595D72-7F33-4135-B9E8-24CAC9053B41}" destId="{E5825493-8046-44C3-9732-546508E04A33}" srcOrd="0" destOrd="0" presId="urn:microsoft.com/office/officeart/2005/8/layout/vList3"/>
    <dgm:cxn modelId="{751CBE0E-3671-4479-BCCA-B8422608A366}" srcId="{F75BAB89-14A6-4D3C-B0EB-A5D4645C129E}" destId="{5E595D72-7F33-4135-B9E8-24CAC9053B41}" srcOrd="0" destOrd="0" parTransId="{BC27EF99-A406-40C9-B015-71474D6CBD0D}" sibTransId="{FC05D716-ABF0-440B-B36F-23C66FDA99EF}"/>
    <dgm:cxn modelId="{D4F01A98-0815-4E9C-8F4D-83CB4DBC9CB9}" type="presOf" srcId="{E159D32A-CF0A-4E2B-944B-0E561FE7ADEF}" destId="{7B4F4035-4E32-4914-B2A4-7D75B617A024}" srcOrd="0" destOrd="0" presId="urn:microsoft.com/office/officeart/2005/8/layout/vList3"/>
    <dgm:cxn modelId="{FEF3526F-0C58-48ED-B61C-10EAC0A5E13B}" type="presOf" srcId="{F75BAB89-14A6-4D3C-B0EB-A5D4645C129E}" destId="{2DE971EB-B00E-412D-8C19-5A88C69A896F}" srcOrd="0" destOrd="0" presId="urn:microsoft.com/office/officeart/2005/8/layout/vList3"/>
    <dgm:cxn modelId="{2960FFCF-B3C7-42D2-BBF4-AFD3ABF5E66B}" srcId="{F75BAB89-14A6-4D3C-B0EB-A5D4645C129E}" destId="{E159D32A-CF0A-4E2B-944B-0E561FE7ADEF}" srcOrd="1" destOrd="0" parTransId="{A04299F1-EE8F-43A1-AB07-ABB19C7F7047}" sibTransId="{3C5EA41E-20CB-4048-9D07-CF53AE390B35}"/>
    <dgm:cxn modelId="{99E5D464-D391-40B1-AB15-9ABCD7DFC140}" type="presParOf" srcId="{2DE971EB-B00E-412D-8C19-5A88C69A896F}" destId="{5D791A5E-F1AE-4B7C-B594-321DBBE13025}" srcOrd="0" destOrd="0" presId="urn:microsoft.com/office/officeart/2005/8/layout/vList3"/>
    <dgm:cxn modelId="{8FB1230A-23B5-4F7F-A84D-E394FC99DD8B}" type="presParOf" srcId="{5D791A5E-F1AE-4B7C-B594-321DBBE13025}" destId="{12322C75-E136-4EFE-9E8E-68D8933EEE8E}" srcOrd="0" destOrd="0" presId="urn:microsoft.com/office/officeart/2005/8/layout/vList3"/>
    <dgm:cxn modelId="{B4DAC13A-E785-4411-9D52-D5E4370EFB60}" type="presParOf" srcId="{5D791A5E-F1AE-4B7C-B594-321DBBE13025}" destId="{E5825493-8046-44C3-9732-546508E04A33}" srcOrd="1" destOrd="0" presId="urn:microsoft.com/office/officeart/2005/8/layout/vList3"/>
    <dgm:cxn modelId="{4D943AD6-4386-4FB7-8251-7B05F89F7871}" type="presParOf" srcId="{2DE971EB-B00E-412D-8C19-5A88C69A896F}" destId="{E215A699-185C-420A-A160-15691C117F3C}" srcOrd="1" destOrd="0" presId="urn:microsoft.com/office/officeart/2005/8/layout/vList3"/>
    <dgm:cxn modelId="{CE0D6D9E-4799-452D-9F68-943381C60D60}" type="presParOf" srcId="{2DE971EB-B00E-412D-8C19-5A88C69A896F}" destId="{C5FC03A4-B21E-41E0-A15D-F4368B1E56AA}" srcOrd="2" destOrd="0" presId="urn:microsoft.com/office/officeart/2005/8/layout/vList3"/>
    <dgm:cxn modelId="{45D700AF-E497-4C75-ACE4-849B81037F06}" type="presParOf" srcId="{C5FC03A4-B21E-41E0-A15D-F4368B1E56AA}" destId="{4F33D3D5-4611-413B-B752-9AA73D45B914}" srcOrd="0" destOrd="0" presId="urn:microsoft.com/office/officeart/2005/8/layout/vList3"/>
    <dgm:cxn modelId="{C51677D4-43AA-49F8-A1A5-7956042B3B3A}" type="presParOf" srcId="{C5FC03A4-B21E-41E0-A15D-F4368B1E56AA}" destId="{7B4F4035-4E32-4914-B2A4-7D75B617A02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D2C108A-502F-4546-A1FC-5D79744A4050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CE6D58-4541-4C8B-9652-F3AE58F66E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666750"/>
          </a:xfrm>
        </p:spPr>
        <p:txBody>
          <a:bodyPr>
            <a:noAutofit/>
          </a:bodyPr>
          <a:lstStyle/>
          <a:p>
            <a:r>
              <a:rPr lang="uk-UA" sz="7200" dirty="0" smtClean="0"/>
              <a:t>Еквадор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6477000"/>
            <a:ext cx="6357950" cy="381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Підготувала: Терешко Олена 11- Б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58781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Основні дані </a:t>
            </a:r>
            <a:endParaRPr lang="ru-RU" sz="4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214422"/>
          <a:ext cx="442912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1006360_ecuador.gif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572000" y="1214422"/>
            <a:ext cx="4429156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14476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256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14476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 smtClean="0"/>
              <a:t>Енергетика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14476"/>
          <a:ext cx="8229600" cy="484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401080" cy="541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Найпопулярніші міста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Кіто</a:t>
            </a:r>
            <a:r>
              <a:rPr lang="ru-RU" dirty="0" smtClean="0"/>
              <a:t> ,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Еквадору</a:t>
            </a:r>
            <a:r>
              <a:rPr lang="ru-RU" dirty="0" smtClean="0"/>
              <a:t> 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 err="1" smtClean="0"/>
              <a:t>іспанцями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невеликого </a:t>
            </a:r>
            <a:r>
              <a:rPr lang="ru-RU" dirty="0" err="1" smtClean="0"/>
              <a:t>індіанського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 . </a:t>
            </a:r>
          </a:p>
          <a:p>
            <a:r>
              <a:rPr lang="ru-RU" dirty="0" err="1" smtClean="0"/>
              <a:t>Гуаякіль</a:t>
            </a:r>
            <a:r>
              <a:rPr lang="ru-RU" dirty="0" smtClean="0"/>
              <a:t> - перший за величиною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великим портом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торговим</a:t>
            </a:r>
            <a:r>
              <a:rPr lang="ru-RU" dirty="0" smtClean="0"/>
              <a:t> центром </a:t>
            </a:r>
            <a:r>
              <a:rPr lang="ru-RU" dirty="0" err="1" smtClean="0"/>
              <a:t>країни</a:t>
            </a:r>
            <a:r>
              <a:rPr lang="ru-RU" dirty="0" smtClean="0"/>
              <a:t> 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родючому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Куенка</a:t>
            </a:r>
            <a:r>
              <a:rPr lang="ru-RU" dirty="0" smtClean="0"/>
              <a:t> - </a:t>
            </a:r>
            <a:r>
              <a:rPr lang="ru-RU" dirty="0" err="1" smtClean="0"/>
              <a:t>третє</a:t>
            </a:r>
            <a:r>
              <a:rPr lang="ru-RU" dirty="0" smtClean="0"/>
              <a:t> за величиною </a:t>
            </a:r>
            <a:r>
              <a:rPr lang="ru-RU" dirty="0" err="1" smtClean="0"/>
              <a:t>місто</a:t>
            </a:r>
            <a:r>
              <a:rPr lang="ru-RU" dirty="0" smtClean="0"/>
              <a:t> , </a:t>
            </a:r>
            <a:r>
              <a:rPr lang="ru-RU" dirty="0" err="1" smtClean="0"/>
              <a:t>вважається</a:t>
            </a:r>
            <a:r>
              <a:rPr lang="ru-RU" dirty="0" smtClean="0"/>
              <a:t> «</a:t>
            </a:r>
            <a:r>
              <a:rPr lang="ru-RU" dirty="0" err="1" smtClean="0"/>
              <a:t>культурним</a:t>
            </a:r>
            <a:r>
              <a:rPr lang="ru-RU" dirty="0" smtClean="0"/>
              <a:t> центром » </a:t>
            </a:r>
            <a:r>
              <a:rPr lang="ru-RU" dirty="0" err="1" smtClean="0"/>
              <a:t>країни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пенсіонерів</a:t>
            </a:r>
            <a:r>
              <a:rPr lang="ru-RU" dirty="0" smtClean="0"/>
              <a:t>- </a:t>
            </a:r>
            <a:r>
              <a:rPr lang="ru-RU" dirty="0" err="1" smtClean="0"/>
              <a:t>експатів</a:t>
            </a:r>
            <a:r>
              <a:rPr lang="ru-RU" dirty="0" smtClean="0"/>
              <a:t> . </a:t>
            </a:r>
          </a:p>
          <a:p>
            <a:r>
              <a:rPr lang="ru-RU" dirty="0" err="1" smtClean="0"/>
              <a:t>Манта</a:t>
            </a:r>
            <a:r>
              <a:rPr lang="ru-RU" dirty="0" smtClean="0"/>
              <a:t> - </a:t>
            </a:r>
            <a:r>
              <a:rPr lang="ru-RU" dirty="0" err="1" smtClean="0"/>
              <a:t>морський</a:t>
            </a:r>
            <a:r>
              <a:rPr lang="ru-RU" dirty="0" smtClean="0"/>
              <a:t> порт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в 250 000 </a:t>
            </a:r>
            <a:r>
              <a:rPr lang="ru-RU" dirty="0" err="1" smtClean="0"/>
              <a:t>жителів</a:t>
            </a:r>
            <a:r>
              <a:rPr lang="ru-RU" dirty="0" smtClean="0"/>
              <a:t>.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реконструкція</a:t>
            </a:r>
            <a:r>
              <a:rPr lang="ru-RU" dirty="0" smtClean="0"/>
              <a:t> , яка дозволить </a:t>
            </a:r>
            <a:r>
              <a:rPr lang="ru-RU" dirty="0" err="1" smtClean="0"/>
              <a:t>Манті</a:t>
            </a:r>
            <a:r>
              <a:rPr lang="ru-RU" dirty="0" smtClean="0"/>
              <a:t> стати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морським</a:t>
            </a:r>
            <a:r>
              <a:rPr lang="ru-RU" dirty="0" smtClean="0"/>
              <a:t> портом в </a:t>
            </a:r>
            <a:r>
              <a:rPr lang="ru-RU" dirty="0" err="1" smtClean="0"/>
              <a:t>регіоні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TS010165960</Template>
  <TotalTime>71</TotalTime>
  <Words>422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country</vt:lpstr>
      <vt:lpstr>Еквадор</vt:lpstr>
      <vt:lpstr>Основні дані </vt:lpstr>
      <vt:lpstr>економіка</vt:lpstr>
      <vt:lpstr>зовнішня торгівля </vt:lpstr>
      <vt:lpstr>Промисловість</vt:lpstr>
      <vt:lpstr>Енергетика</vt:lpstr>
      <vt:lpstr>Слайд 7</vt:lpstr>
      <vt:lpstr>Найпопулярніші міста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Еквадор</dc:title>
  <dc:creator>Admin</dc:creator>
  <cp:lastModifiedBy>Admin</cp:lastModifiedBy>
  <cp:revision>8</cp:revision>
  <dcterms:created xsi:type="dcterms:W3CDTF">2014-04-21T10:29:55Z</dcterms:created>
  <dcterms:modified xsi:type="dcterms:W3CDTF">2014-04-21T11:41:14Z</dcterms:modified>
</cp:coreProperties>
</file>