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3F3A-BC65-4DF0-AE6B-298933EEBECB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98-0639-482A-8FA1-C30A1681F2E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Work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"/>
            <a:ext cx="9144000" cy="68580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2304256"/>
          </a:xfrm>
        </p:spPr>
        <p:txBody>
          <a:bodyPr>
            <a:noAutofit/>
          </a:bodyPr>
          <a:lstStyle/>
          <a:p>
            <a:pPr algn="r"/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ідготували учні 11-Б класу:</a:t>
            </a:r>
          </a:p>
          <a:p>
            <a:pPr algn="r"/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Петренко Денис</a:t>
            </a:r>
          </a:p>
          <a:p>
            <a:pPr algn="r"/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</a:rPr>
              <a:t>Воротілов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Михайло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44624" y="5301208"/>
            <a:ext cx="79928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Богдан-Ігор Анто́нич</a:t>
            </a:r>
            <a:endParaRPr lang="uk-UA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Осінь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3384" y="620688"/>
            <a:ext cx="6563072" cy="640871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Дозрівають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лине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лип,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воза скрип,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вигук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зяблика.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Палиться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неба палуба,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 отара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отаві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сизі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мряки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сиваві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яслах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ястер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ятрить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яструба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піано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піаніні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трав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нерівні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осокори,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ось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сніг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04664"/>
            <a:ext cx="5256584" cy="633670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возом золотим.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кучугури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кучерява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мряка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срібний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батогом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проміння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вогняний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погонич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Навпростець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в перегони.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куделі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верховіття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павутиння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Підпирається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гори рукою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синя.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лист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змітає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помелом,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гущині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гілля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гуркоче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мідяний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псалом.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впали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заповідь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раз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поцілувала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вічність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Автобіографія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600" y="332656"/>
            <a:ext cx="4762872" cy="662473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горах, де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перший раз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приглянувся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небу,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пробудилося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піднеслася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голова,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уст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де б я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коли-небудь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все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дітвак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як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зійшов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гамірливих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злиднях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невдачах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кляв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ганив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глядів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гурагани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над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калиновий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закоханий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16632"/>
            <a:ext cx="5122912" cy="66693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“Я все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дітвак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“Я 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закоханий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 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книжки “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срібні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кленами весна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Дочасності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незглибна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тобою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п’яніти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продавши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сто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червінців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божевілля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захоплений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весняного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похмілля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Різдво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576064"/>
            <a:ext cx="6779096" cy="645333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бог на санях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лемківськім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Дуклі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лемки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крисанях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принесли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круглий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сніговій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завії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крутиться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стріх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долоні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Марії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горіх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АФОРИСТИКА  АНТОНИЧА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3608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05000"/>
              </a:lnSpc>
              <a:buFontTx/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Тиша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говорить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Бог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брат.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трикутник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 боки: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невідомих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полях.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 простота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досконалість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смерть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ним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тужать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перейдуть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аж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відірвемо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перемоги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невдалий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зрив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слова на порох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Сповідатись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зорям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05000"/>
              </a:lnSpc>
              <a:buFontTx/>
              <a:buNone/>
            </a:pP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Богдан Ігор Антонич, </a:t>
            </a:r>
            <a:br>
              <a:rPr lang="uk-UA" sz="3600" dirty="0" smtClean="0"/>
            </a:br>
            <a:r>
              <a:rPr lang="uk-UA" sz="3600" dirty="0" smtClean="0"/>
              <a:t>рукопис статті і схема танцю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5" name="Picture 3" descr="D:\Documents\Антонич\Ілюстрації (Повне зібрання творів)\039 - Перша сторінка рукопису статті 'Ірина Вільде'_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14519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ocuments\Антонич\Ілюстрації (Повне зібрання творів)\041 - Схеми-ілюстрації до 'Українських народних танців - 2'_copy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816424" cy="502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оетичні збірки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Богдана-Ігоря Антонича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pic>
        <p:nvPicPr>
          <p:cNvPr id="5" name="Picture 2" descr="D:\Documents\Антонич\Ілюстрації (Повне зібрання творів)\025 - Привітання життя - обкладинка_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1908175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D:\Documents\Антонич\Ілюстрації (Повне зібрання творів)\026 - Три перстені обкладинка (1934)_copy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9862" y="1628800"/>
            <a:ext cx="20002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Documents\Антонич\Ілюстрації (Повне зібрання творів)\027 - Книга Лева - обкладинка_copy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628800"/>
            <a:ext cx="18430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\Антонич\Ілюстрації (Повне зібрання творів)\028 - Зелена євангелія-обкладинка_copy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46649"/>
            <a:ext cx="18288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Documents\Антонич\Ілюстрації (Повне зібрання творів)\029 - Ротації_обкладинка_copy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789040"/>
            <a:ext cx="18145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10312">
            <a:off x="901681" y="1628680"/>
            <a:ext cx="74168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</a:t>
            </a:r>
            <a:endParaRPr lang="ru-RU" sz="9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ru-RU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92696"/>
            <a:ext cx="5364088" cy="5904656"/>
          </a:xfrm>
        </p:spPr>
        <p:txBody>
          <a:bodyPr>
            <a:noAutofit/>
          </a:bodyPr>
          <a:lstStyle/>
          <a:p>
            <a:r>
              <a:rPr lang="uk-UA" sz="23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 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Богдан </a:t>
            </a:r>
            <a:r>
              <a:rPr lang="uk-UA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-Ігор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 Антонич народився у с. </a:t>
            </a:r>
            <a:r>
              <a:rPr lang="uk-UA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Новиця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, </a:t>
            </a:r>
            <a:r>
              <a:rPr lang="uk-UA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Горлицького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 повіту, в родині священика. Справжнє прізвище батька було Кіт; родина змінила прізвище перед народженням </a:t>
            </a:r>
            <a:r>
              <a:rPr lang="uk-UA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Ігора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. Початкову освіту здобував Антонич в інтернаті, під наглядом приватної вчительки, а гімназію закінчив у містечку </a:t>
            </a:r>
            <a:r>
              <a:rPr lang="uk-UA" sz="2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Сяноку</a:t>
            </a:r>
            <a:r>
              <a:rPr lang="uk-UA" sz="2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</a:rPr>
              <a:t>. Антонич почав писати вірші ще змалку. Він продовжував писати їх в середній польській школі, але тому, що школа була польська і що він перебував тоді майже винятково в польському оточенні, його юнацькі твори були написані польською мовою.</a:t>
            </a:r>
            <a:endParaRPr lang="uk-UA" sz="23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 descr="Antonych_Bohdan_I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721"/>
            <a:ext cx="3150666" cy="54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50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896544" cy="6408712"/>
          </a:xfrm>
        </p:spPr>
        <p:txBody>
          <a:bodyPr>
            <a:noAutofit/>
          </a:bodyPr>
          <a:lstStyle/>
          <a:p>
            <a:pPr lvl="1"/>
            <a:r>
              <a:rPr lang="uk-UA" sz="1600" dirty="0" smtClean="0"/>
              <a:t>Протягом 1928–1933 Антонич — студент Львівського університету Яна Казимира, де навчався на філософському факультеті (спеціальність — польська філологія). Серед викладачів Антонича були літературознавці В. А. </a:t>
            </a:r>
            <a:r>
              <a:rPr lang="uk-UA" sz="1600" dirty="0" err="1" smtClean="0"/>
              <a:t>Брухнальський</a:t>
            </a:r>
            <a:r>
              <a:rPr lang="uk-UA" sz="1600" dirty="0" smtClean="0"/>
              <a:t>, Є. Кухарський, славіст В. </a:t>
            </a:r>
            <a:r>
              <a:rPr lang="uk-UA" sz="1600" dirty="0" err="1" smtClean="0"/>
              <a:t>Ташицький</a:t>
            </a:r>
            <a:r>
              <a:rPr lang="uk-UA" sz="1600" dirty="0" smtClean="0"/>
              <a:t>, філософ К. Твардовський, мовознавець Є. </a:t>
            </a:r>
            <a:r>
              <a:rPr lang="uk-UA" sz="1600" dirty="0" err="1" smtClean="0"/>
              <a:t>Курилович</a:t>
            </a:r>
            <a:r>
              <a:rPr lang="uk-UA" sz="1600" dirty="0" smtClean="0"/>
              <a:t> та ін. Антонич брав активну участь у роботі семінарів професорів Г. К. </a:t>
            </a:r>
            <a:r>
              <a:rPr lang="uk-UA" sz="1600" dirty="0" err="1" smtClean="0"/>
              <a:t>Ґертнера</a:t>
            </a:r>
            <a:r>
              <a:rPr lang="uk-UA" sz="1600" dirty="0" smtClean="0"/>
              <a:t> (польська мова), Ю. </a:t>
            </a:r>
            <a:r>
              <a:rPr lang="uk-UA" sz="1600" dirty="0" err="1" smtClean="0"/>
              <a:t>Кляйнера</a:t>
            </a:r>
            <a:r>
              <a:rPr lang="uk-UA" sz="1600" dirty="0" smtClean="0"/>
              <a:t> (польська література) та Я. </a:t>
            </a:r>
            <a:r>
              <a:rPr lang="uk-UA" sz="1600" dirty="0" err="1" smtClean="0"/>
              <a:t>Янува</a:t>
            </a:r>
            <a:r>
              <a:rPr lang="uk-UA" sz="1600" dirty="0" smtClean="0"/>
              <a:t> (українська (руська) мова та література), під їхнім керівництвом писав наукові роботи.</a:t>
            </a:r>
          </a:p>
          <a:p>
            <a:pPr lvl="1"/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lvl="1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Перші свої українські вірші він читав у колі студентів-українців. Антонич пристрасно включився в літературне та громадське життя столиці Західної України і наполегливо почав вивчати нюанси української мови, вчитуючись не тільки в словники та граматично-лінгвістичні підручники, але також у твори поетів Радянської України. Перший свій вірш поет опублікував 1931 року у пластовому журналі «Вогні».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 descr="400px-%D0%90%D0%BD%D1%82%D0%BE%D0%BD%D0%B8%D1%87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943"/>
            <a:ext cx="4032126" cy="2618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4290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96952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Упродовж 1920–1928 навчався у гімназії гуманітарного типу імені Королеви Софії у </a:t>
            </a:r>
            <a:r>
              <a:rPr lang="uk-UA" sz="1600" dirty="0" err="1" smtClean="0"/>
              <a:t>Сяноку</a:t>
            </a:r>
            <a:r>
              <a:rPr lang="uk-UA" sz="1600" dirty="0" smtClean="0"/>
              <a:t>. «На цілу Лемківщину це була одинока гімназія, де вчили також і української мови» (М. </a:t>
            </a:r>
            <a:r>
              <a:rPr lang="uk-UA" sz="1600" dirty="0" err="1" smtClean="0"/>
              <a:t>Кудлик</a:t>
            </a:r>
            <a:r>
              <a:rPr lang="uk-UA" sz="1600" dirty="0" smtClean="0"/>
              <a:t>, однокласник Антонича). Тут викладали, зокрема, проф. Володимир Чайківський, проф. Лев </a:t>
            </a:r>
            <a:r>
              <a:rPr lang="uk-UA" sz="1600" dirty="0" err="1" smtClean="0"/>
              <a:t>Ґец</a:t>
            </a:r>
            <a:r>
              <a:rPr lang="uk-UA" sz="1600" dirty="0" smtClean="0"/>
              <a:t>. З першого і до останнього класу Антонич відзначався як найкращий учень.</a:t>
            </a:r>
          </a:p>
          <a:p>
            <a:r>
              <a:rPr lang="uk-UA" sz="1600" dirty="0" smtClean="0"/>
              <a:t>Із середини 1920-х років батьки Богдана Ігоря Антонича жили у селі </a:t>
            </a:r>
            <a:r>
              <a:rPr lang="uk-UA" sz="1600" dirty="0" err="1" smtClean="0"/>
              <a:t>Бортятин</a:t>
            </a:r>
            <a:r>
              <a:rPr lang="uk-UA" sz="1600" dirty="0" smtClean="0"/>
              <a:t> (тепер — </a:t>
            </a:r>
            <a:r>
              <a:rPr lang="uk-UA" sz="1600" dirty="0" err="1" smtClean="0"/>
              <a:t>Мостиського</a:t>
            </a:r>
            <a:r>
              <a:rPr lang="uk-UA" sz="1600" dirty="0" smtClean="0"/>
              <a:t> району Львівської області), де отець Василь був місцевим парохом. Б. І. Антонич часто приїжджав сюди, тут написав низку своїх творів.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205264" cy="626469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itchFamily="18" charset="0"/>
              </a:rPr>
              <a:t>Крім того, він пробував своїх сил у прозі та драматургії. Залишилася незакінчена новела «Три мандоліни» та великий фрагмент повісті, що мала називатися «На другому березі». Він склав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itchFamily="18" charset="0"/>
              </a:rPr>
              <a:t>лібретто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itchFamily="18" charset="0"/>
              </a:rPr>
              <a:t> до опери «Довбуш», що її мав написати Антін Рудницький. Треба згадати і редакторську діяльність Антонича: він деякий час редагував журнал «Дажбог» і також, з Володимиром Гаврилюком, журнал «Карби». Антонич також малював, грав на скрипці і компонував музику, навіть мріяв бути композитором. Ці галузі мистецтва, особливо малярство, дуже сильно вплинули на його лірику.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5" descr="D:\Documents\Антонич\Ілюстрації (Повне зібрання творів)\033 - Дажбог-обкладинка - 2_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17328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Documents\Антонич\Ілюстрації (Повне зібрання творів)\030 - Вогні - -обкладинка_copy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23082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Documents\Антонич\Ілюстрації (Повне зібрання творів)\031 - Дзвони -обкладинка_copy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68960"/>
            <a:ext cx="2286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60040"/>
            <a:ext cx="5050904" cy="6309320"/>
          </a:xfrm>
        </p:spPr>
        <p:txBody>
          <a:bodyPr>
            <a:normAutofit lnSpcReduction="10000"/>
          </a:bodyPr>
          <a:lstStyle/>
          <a:p>
            <a:pPr lvl="1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 Titling MT" pitchFamily="18" charset="0"/>
              </a:rPr>
              <a:t>Антонич сповідував ідею неподільної, гармонійної єдності людини і природи, людини і космосу, прагнув пізнати і відтворити рух незнищенної матерії у безконечній змінності її форм і виявів, жадібно всотував усі барви, тони і звуки довколишнього світу. Але не тільки взаємини людини і природи приваблювали цього творця фольклорних метаморфоз та поетичних міфів. Антонич чутливо реагував на соціальну дійсність, на фантастичні, з елементами сюрреалізму образи-символи капіталістичного міста-спрута. Особливо вражаючі урбаністичні картини з майстерним відтворенням морально-психологічної атмосфери міської ночі і затхлих закапелків дрібних душ постають у збірці «Ротації».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6" descr="D:\Documents\Антонич\Ілюстрації (Повне зібрання творів)\029 - Ротації_обкладинка_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8535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15416"/>
            <a:ext cx="5842992" cy="7218040"/>
          </a:xfrm>
        </p:spPr>
        <p:txBody>
          <a:bodyPr numCol="1">
            <a:noAutofit/>
          </a:bodyPr>
          <a:lstStyle/>
          <a:p>
            <a:pPr lvl="3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Поет багато спілкувався з художниками, скульпторами, музикантами, шукав разом із членами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АНУМ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 — Асоціації Незалежних Українських Митців — нових засобів художнього вираження, був уважний до новаторських експериментів у галузі форми кубістів і сюрреалістів. Тому, одержуючи за свою другу книжку поезій «Три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перстені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» літературну нагороду львівського Товариства письменників і журналістів, він у своєму привітанні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31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січня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1935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ce Script MT" pitchFamily="66" charset="0"/>
              </a:rPr>
              <a:t> року відмежовується від політично-спекулятивних зазіхань на його свободу самовираження з боку націоналістично-агресивних кіл. Поет належить правді, якій служили чесно, з прометеївським подвижництвом Т. Шевченко та  І. Франко.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 descr="D:\Documents\Антонич\Ілюстрації (Повне зібрання творів)\026 - Три перстені обкладинка (1934)_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3027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88640"/>
            <a:ext cx="6131024" cy="648072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Для нього І. Франко —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“учитель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і поет,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виховник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, будівничий», який умів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“шляхи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майбутнього в мету спрямовувати сміло», а Т. Шевченко —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“не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пишний монумент із мармуру», а слово, яке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тривкіше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за бронзу. Перші поетичні спроби Богдана Антонича не відзначаються досконалістю версифікації. Але молодий поет, наполегливо шукає індивідуальні ходи до пізнання таїни семантичного «коду» слова та образності. А з якою музичною енергією він творить експресію строф, яка виразна образна структура «Поеми про вітрини»! Богдан-Ігор Антонич — яскрава, оригінальна мистецька постать в українській літературі, поет-новатор, чия творча доля переконливо засвідчує: великий талант, за словами Дмитра Павличка,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“обов'язково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пробивається крізь тернові хащі ідейних манівців і хитань на шлях передових думок свого часу, шлях,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поєднуючий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 серце художника і серце його народу». Він себе називав малим хрущем на дереві нашої національної поезії, яке вросло глибоко в шевченківську традицію. Антонич був хрущем і жив колись на вишнях, на вишнях тих, що їх оспівував Шевченко. Моя країно зоряна, біблійна й пишна, квітчаста батьківщино вишні й соловейка! Де вечори з Євангелії, де світанки, де небо сонцем привалило білі села, цвітуть натхненні вишні кучеряво й п'янко, як за Шевченка, знову поять пісню хмелем. («Вишні») Жулинський М. Г. Із книги «Із забуття — в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безсмертя”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Денис\Desktop\shev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402908" cy="3384376"/>
          </a:xfrm>
          <a:prstGeom prst="rect">
            <a:avLst/>
          </a:prstGeom>
          <a:noFill/>
        </p:spPr>
      </p:pic>
      <p:pic>
        <p:nvPicPr>
          <p:cNvPr id="3075" name="Picture 3" descr="C:\Users\Денис\Desktop\frank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296733" cy="349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Помер Антонич на двадцять восьмому році життя. Запалення сліпої кишки привело до дуже тяжкого запалення </a:t>
            </a:r>
            <a:r>
              <a:rPr lang="uk-U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олегочної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, що його все-таки лікарям вдалося перебороти. Але як поет уже </a:t>
            </a: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   видужував, перевтомлене</a:t>
            </a: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   довгою і високою </a:t>
            </a: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   гарячкою серце </a:t>
            </a: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itchFamily="18" charset="0"/>
              </a:rPr>
              <a:t>   не витримало…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5" name="Picture 4" descr="lasty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3845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Work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uk-UA" sz="7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Вірші</a:t>
            </a:r>
            <a:br>
              <a:rPr lang="uk-UA" sz="7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Богдана-</a:t>
            </a:r>
            <a:r>
              <a:rPr lang="uk-UA" sz="7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3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Ігора</a:t>
            </a:r>
            <a:r>
              <a:rPr lang="uk-UA" sz="7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Антонича</a:t>
            </a:r>
            <a:r>
              <a:rPr lang="ru-RU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Вірші Богдана- Ігора Антонича </vt:lpstr>
      <vt:lpstr>Осінь</vt:lpstr>
      <vt:lpstr>Перший сніг</vt:lpstr>
      <vt:lpstr>Автобіографія</vt:lpstr>
      <vt:lpstr>Автопортрет</vt:lpstr>
      <vt:lpstr>Різдво</vt:lpstr>
      <vt:lpstr>АФОРИСТИКА  АНТОНИЧА</vt:lpstr>
      <vt:lpstr>Богдан Ігор Антонич,  рукопис статті і схема танцю  </vt:lpstr>
      <vt:lpstr>Поетичні збірки  Богдана-Ігоря Антонича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8</cp:revision>
  <dcterms:created xsi:type="dcterms:W3CDTF">2013-12-03T18:04:09Z</dcterms:created>
  <dcterms:modified xsi:type="dcterms:W3CDTF">2013-12-03T19:21:23Z</dcterms:modified>
</cp:coreProperties>
</file>