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53BB-A78F-4D6A-ABF1-7401BC9AE279}" type="datetimeFigureOut">
              <a:rPr lang="uk-UA" smtClean="0"/>
              <a:t>24.04.2014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9A2D-D347-4614-B6D5-19DBAF4DC6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nknown\Downloads\p_f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707233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2264" y="4643446"/>
            <a:ext cx="207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valon Medium" pitchFamily="2" charset="0"/>
              </a:rPr>
              <a:t>Люк</a:t>
            </a:r>
          </a:p>
          <a:p>
            <a:r>
              <a:rPr lang="ru-RU" sz="6000" dirty="0" smtClean="0">
                <a:solidFill>
                  <a:schemeClr val="bg1"/>
                </a:solidFill>
                <a:latin typeface="Avalon Medium" pitchFamily="2" charset="0"/>
              </a:rPr>
              <a:t>Бессон</a:t>
            </a:r>
            <a:endParaRPr lang="uk-UA" sz="6000" dirty="0">
              <a:solidFill>
                <a:schemeClr val="bg1"/>
              </a:solidFill>
              <a:latin typeface="Avalon Medium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857232"/>
            <a:ext cx="3971924" cy="5429288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 конце 2006 года выходит фильм "Артур 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минипуты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", созданный по двум книгам самого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Бессона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: "Артур 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минипуты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"Артур и запретный город". Фильм был снят с номинации "Лучший анимационный фильм" за слишком большое количество актерских сцен, однако он окупает затраты на себя. Среди работ последних лет такие картины как "Артур и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минипуты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 (2006), "Артур и месть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Урдалака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 (2009), "Необычайное приключение Адель" (2010), "Артур и война двух миров" (2010).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24578" name="Picture 2" descr="C:\Users\unknown\Downloads\20090122152010!Артур_и_минипуты_(Arthur_et_les_Minimoys)_for_Russian_Wikipedia_about_cinema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34" y="357166"/>
            <a:ext cx="4143404" cy="62151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unknown\Downloads\24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357422" cy="3143248"/>
          </a:xfrm>
          <a:prstGeom prst="rect">
            <a:avLst/>
          </a:prstGeom>
          <a:noFill/>
        </p:spPr>
      </p:pic>
      <p:pic>
        <p:nvPicPr>
          <p:cNvPr id="18435" name="Picture 3" descr="C:\Users\unknown\Downloads\5-1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8604"/>
            <a:ext cx="2286016" cy="3071810"/>
          </a:xfrm>
          <a:prstGeom prst="rect">
            <a:avLst/>
          </a:prstGeom>
          <a:noFill/>
        </p:spPr>
      </p:pic>
      <p:pic>
        <p:nvPicPr>
          <p:cNvPr id="18436" name="Picture 4" descr="C:\Users\unknown\Downloads\1313085275_film-perevozchik-s-stetxem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04"/>
            <a:ext cx="2286016" cy="3071810"/>
          </a:xfrm>
          <a:prstGeom prst="rect">
            <a:avLst/>
          </a:prstGeom>
          <a:noFill/>
        </p:spPr>
      </p:pic>
      <p:pic>
        <p:nvPicPr>
          <p:cNvPr id="18437" name="Picture 5" descr="C:\Users\unknown\Downloads\1356966461_1356450569129689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7984" y="428604"/>
            <a:ext cx="2286016" cy="3071810"/>
          </a:xfrm>
          <a:prstGeom prst="rect">
            <a:avLst/>
          </a:prstGeom>
          <a:noFill/>
        </p:spPr>
      </p:pic>
      <p:pic>
        <p:nvPicPr>
          <p:cNvPr id="18438" name="Picture 6" descr="C:\Users\unknown\Downloads\1359481766_transporter-s01-lostfil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429000"/>
            <a:ext cx="2285984" cy="3429000"/>
          </a:xfrm>
          <a:prstGeom prst="rect">
            <a:avLst/>
          </a:prstGeom>
          <a:noFill/>
        </p:spPr>
      </p:pic>
      <p:pic>
        <p:nvPicPr>
          <p:cNvPr id="18439" name="Picture 7" descr="C:\Users\unknown\Downloads\fanfan_tulp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500438"/>
            <a:ext cx="2285984" cy="3357562"/>
          </a:xfrm>
          <a:prstGeom prst="rect">
            <a:avLst/>
          </a:prstGeom>
          <a:noFill/>
        </p:spPr>
      </p:pic>
      <p:pic>
        <p:nvPicPr>
          <p:cNvPr id="18440" name="Picture 8" descr="C:\Users\unknown\Downloads\Из_Парижа_С_Любовью_(From_Paris_With_Love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429000"/>
            <a:ext cx="2286015" cy="3429000"/>
          </a:xfrm>
          <a:prstGeom prst="rect">
            <a:avLst/>
          </a:prstGeom>
          <a:noFill/>
        </p:spPr>
      </p:pic>
      <p:pic>
        <p:nvPicPr>
          <p:cNvPr id="18441" name="Picture 9" descr="C:\Users\unknown\Downloads\Поцелуй-дракон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3429000"/>
            <a:ext cx="2286016" cy="3429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Помимо режиссерской работы Люк Бессон написал сценарии таких фильмов как: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C:\Users\unknown\Downloads\140991-2560x160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1857364"/>
            <a:ext cx="357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Avalon Medium" pitchFamily="2" charset="0"/>
              </a:rPr>
              <a:t>Спасибо за Внимание!</a:t>
            </a:r>
            <a:endParaRPr lang="uk-UA" sz="9600" dirty="0">
              <a:solidFill>
                <a:schemeClr val="bg1"/>
              </a:solidFill>
              <a:latin typeface="Avalon Medium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nknown\Downloads\47656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52" y="428604"/>
            <a:ext cx="4286248" cy="5987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714876" y="428604"/>
            <a:ext cx="4286280" cy="6000792"/>
          </a:xfrm>
        </p:spPr>
        <p:txBody>
          <a:bodyPr wrap="square" anchor="ctr" anchorCtr="1"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Люк Бессон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французский режиссёр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 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сценарист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и 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продюсер.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Он является создателем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кинокорпорации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EuropaCorp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», так называемого «Европейского Голливуда». Дебютом можно считать короткометражную ленту "Предпоследний" (1981), первым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полнометражным фильмом</a:t>
            </a:r>
          </a:p>
          <a:p>
            <a:pPr algn="just"/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Бессона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стала "Последняя битва" (1983), снятая на черно-белую пленку. Несмотря на трудности с бюджетом, фильм был снят. Дебют оказался удачным — картина получила два приза на фестивале фантастических фильмов в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Авориазе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и еще с десяток прочих премий.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14290"/>
            <a:ext cx="3471858" cy="5911873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Через два года,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успех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был закреплён картиной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"Подземка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" (1985). В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ней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уже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четко читался </a:t>
            </a: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специфический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стиль </a:t>
            </a: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Бессона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 — смесь </a:t>
            </a: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напряженного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действия </a:t>
            </a:r>
            <a:endParaRPr lang="ru-RU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мелодраматизма. </a:t>
            </a:r>
            <a:endParaRPr lang="uk-UA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ecx.images-amazon.com/images/I/51CKFPGXREL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8596" y="285728"/>
            <a:ext cx="4500594" cy="6143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428604"/>
            <a:ext cx="4143404" cy="5911873"/>
          </a:xfrm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1988 году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Бессон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снимает</a:t>
            </a:r>
          </a:p>
          <a:p>
            <a:pPr indent="0">
              <a:buNone/>
            </a:pP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расивейшую ленту о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романтике подводного мира "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Голубая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 бездна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".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Картина принесла</a:t>
            </a:r>
            <a:r>
              <a:rPr lang="ru-RU" sz="2400" dirty="0">
                <a:solidFill>
                  <a:schemeClr val="bg1">
                    <a:lumMod val="75000"/>
                  </a:schemeClr>
                </a:solidFill>
              </a:rPr>
              <a:t> Люку 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деньги, несколько номинаций на «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Сезар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» и культовую славу. </a:t>
            </a:r>
            <a:endParaRPr lang="uk-UA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http://cfs6.blog.daum.net/upload_control/download.blog?fhandle=MEVHdnVAZnM2LmJsb2cuZGF1bS5uZXQ6L1BST0ZJTEUvMC8wLmpwZw==&amp;filename=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428604"/>
            <a:ext cx="4214842" cy="6030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285860"/>
            <a:ext cx="3929090" cy="50720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Настоящей же вершиной режиссерской карьеры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Бессона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стал следующий его фильм "Никита" (1990). Картину ждал кассовый успех в США. После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этого фильма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Бессон получил всеобщее признание как режиссер с мировым именем.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unknown\Downloads\1296382379_a9b78d89759a771e6db1e62f2fa2946d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42844" y="357166"/>
            <a:ext cx="440055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757610" cy="4525963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 своей следующей, шестой по счету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картине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"Леон" (1994), Бессон развил образ мрачного киллера, заявленный еще в "Никите". Режиссер впервые позволил полностью раскрыться актерскому дару Жана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Рено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2" name="Picture 2" descr="C:\Users\unknown\Downloads\Leon-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4296890" cy="578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pPr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В 1997 году выходит новая работа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Бессона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, под названием "Пятый элемент", за которую режиссер получает премию "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Сезар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unknown\Downloads\6df640d94d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3"/>
            <a:ext cx="4214842" cy="58539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60465"/>
            <a:ext cx="3829048" cy="5197493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Следующей режиссерской работой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Бессона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стала историческая постановка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"Жанна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Д’Арк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"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(1999)  с 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Миллой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Йовович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в главной роли. Реалистичная и пугающая обстановка батальных сцен, потрясающая глубина визуальных образов и волнующая музыка переносят зрителя на пятьсот лет назад.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22530" name="Picture 2" descr="C:\Users\unknown\Downloads\zhanna_d-ark-1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500042"/>
            <a:ext cx="4393437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nknown\Downloads\3841b7e8008f489bb7bde9e1373f4526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214422"/>
            <a:ext cx="3471858" cy="4911741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После шестилетнего перерыва в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режиссуре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 Бессон 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возвратился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 своему старому проекту, сценарий которого начал писать еще десять лет назад. И в 2005 году выпустил фильм "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Ангел-А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".</a:t>
            </a:r>
            <a:endParaRPr lang="uk-U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554" name="Picture 2" descr="C:\Users\unknown\Downloads\kykl-film-angel-a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28596" y="571480"/>
            <a:ext cx="4235349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Помимо режиссерской работы Люк Бессон написал сценарии таких фильмов как: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unknown</dc:creator>
  <cp:lastModifiedBy>unknown</cp:lastModifiedBy>
  <cp:revision>10</cp:revision>
  <dcterms:created xsi:type="dcterms:W3CDTF">2014-04-24T15:52:11Z</dcterms:created>
  <dcterms:modified xsi:type="dcterms:W3CDTF">2014-04-24T17:23:01Z</dcterms:modified>
</cp:coreProperties>
</file>