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A80E7BD-2F2D-41BC-8B23-EC016CCEC6B0}">
          <p14:sldIdLst>
            <p14:sldId id="256"/>
            <p14:sldId id="259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2033AC9-8A05-469E-9A6B-7C47CA7E4D33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93512B2-7374-44BE-B561-00E455E3B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3AC9-8A05-469E-9A6B-7C47CA7E4D33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12B2-7374-44BE-B561-00E455E3B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3AC9-8A05-469E-9A6B-7C47CA7E4D33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12B2-7374-44BE-B561-00E455E3B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2033AC9-8A05-469E-9A6B-7C47CA7E4D33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12B2-7374-44BE-B561-00E455E3B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2033AC9-8A05-469E-9A6B-7C47CA7E4D33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93512B2-7374-44BE-B561-00E455E3B32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2033AC9-8A05-469E-9A6B-7C47CA7E4D33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93512B2-7374-44BE-B561-00E455E3B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2033AC9-8A05-469E-9A6B-7C47CA7E4D33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93512B2-7374-44BE-B561-00E455E3B3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3AC9-8A05-469E-9A6B-7C47CA7E4D33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12B2-7374-44BE-B561-00E455E3B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2033AC9-8A05-469E-9A6B-7C47CA7E4D33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93512B2-7374-44BE-B561-00E455E3B3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2033AC9-8A05-469E-9A6B-7C47CA7E4D33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93512B2-7374-44BE-B561-00E455E3B3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2033AC9-8A05-469E-9A6B-7C47CA7E4D33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93512B2-7374-44BE-B561-00E455E3B3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2033AC9-8A05-469E-9A6B-7C47CA7E4D33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93512B2-7374-44BE-B561-00E455E3B32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Сальвадор </a:t>
            </a:r>
            <a:r>
              <a:rPr lang="ru-RU" sz="7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Далі</a:t>
            </a:r>
            <a:endParaRPr lang="ru-RU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 </a:t>
            </a:r>
            <a:r>
              <a:rPr lang="ru-RU" sz="3600" dirty="0" err="1"/>
              <a:t>іспанський</a:t>
            </a:r>
            <a:r>
              <a:rPr lang="ru-RU" sz="3600" dirty="0"/>
              <a:t> художник, один з </a:t>
            </a:r>
            <a:r>
              <a:rPr lang="ru-RU" sz="3600" dirty="0" err="1"/>
              <a:t>найвидатніших</a:t>
            </a:r>
            <a:r>
              <a:rPr lang="ru-RU" sz="3600" dirty="0"/>
              <a:t> </a:t>
            </a:r>
            <a:r>
              <a:rPr lang="ru-RU" sz="3600" dirty="0" err="1"/>
              <a:t>сюрреалістів</a:t>
            </a:r>
            <a:r>
              <a:rPr lang="ru-RU" sz="3600" dirty="0"/>
              <a:t> ХХ </a:t>
            </a:r>
            <a:r>
              <a:rPr lang="ru-RU" sz="3600" dirty="0" err="1"/>
              <a:t>століття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5158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229600" cy="45720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У 2003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компанією</a:t>
            </a:r>
            <a:r>
              <a:rPr lang="ru-RU" dirty="0"/>
              <a:t> «</a:t>
            </a:r>
            <a:r>
              <a:rPr lang="ru-RU" dirty="0" err="1"/>
              <a:t>Волт</a:t>
            </a:r>
            <a:r>
              <a:rPr lang="ru-RU" dirty="0"/>
              <a:t> </a:t>
            </a:r>
            <a:r>
              <a:rPr lang="ru-RU" dirty="0" err="1"/>
              <a:t>Дісней</a:t>
            </a:r>
            <a:r>
              <a:rPr lang="ru-RU" dirty="0"/>
              <a:t>»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випущений</a:t>
            </a:r>
            <a:r>
              <a:rPr lang="ru-RU" dirty="0"/>
              <a:t> </a:t>
            </a:r>
            <a:r>
              <a:rPr lang="ru-RU" dirty="0" err="1"/>
              <a:t>мультиплікаційний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 «</a:t>
            </a:r>
            <a:r>
              <a:rPr lang="en-US" dirty="0" err="1"/>
              <a:t>Destino</a:t>
            </a:r>
            <a:r>
              <a:rPr lang="en-US" dirty="0"/>
              <a:t>».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фільму</a:t>
            </a:r>
            <a:r>
              <a:rPr lang="ru-RU" dirty="0"/>
              <a:t> </a:t>
            </a:r>
            <a:r>
              <a:rPr lang="ru-RU" dirty="0" err="1"/>
              <a:t>почалася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з </a:t>
            </a:r>
            <a:r>
              <a:rPr lang="ru-RU" dirty="0" err="1"/>
              <a:t>американським</a:t>
            </a:r>
            <a:r>
              <a:rPr lang="ru-RU" dirty="0"/>
              <a:t> </a:t>
            </a:r>
            <a:r>
              <a:rPr lang="ru-RU" dirty="0" err="1"/>
              <a:t>мультиплікатором</a:t>
            </a:r>
            <a:r>
              <a:rPr lang="ru-RU" dirty="0"/>
              <a:t> </a:t>
            </a:r>
            <a:r>
              <a:rPr lang="ru-RU" dirty="0" err="1"/>
              <a:t>Волтом</a:t>
            </a:r>
            <a:r>
              <a:rPr lang="ru-RU" dirty="0"/>
              <a:t> </a:t>
            </a:r>
            <a:r>
              <a:rPr lang="ru-RU" dirty="0" err="1"/>
              <a:t>Діснеєм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1945 </a:t>
            </a:r>
            <a:r>
              <a:rPr lang="ru-RU" dirty="0" err="1"/>
              <a:t>році</a:t>
            </a:r>
            <a:r>
              <a:rPr lang="ru-RU" dirty="0"/>
              <a:t>, але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відкладено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проблем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</a:p>
          <a:p>
            <a:r>
              <a:rPr lang="ru-RU" dirty="0"/>
              <a:t>З 1965 року в </a:t>
            </a:r>
            <a:r>
              <a:rPr lang="ru-RU" dirty="0" err="1"/>
              <a:t>головній</a:t>
            </a:r>
            <a:r>
              <a:rPr lang="ru-RU" dirty="0"/>
              <a:t> </a:t>
            </a:r>
            <a:r>
              <a:rPr lang="ru-RU" dirty="0" err="1"/>
              <a:t>їдальні</a:t>
            </a:r>
            <a:r>
              <a:rPr lang="ru-RU" dirty="0"/>
              <a:t> комплексу </a:t>
            </a:r>
            <a:r>
              <a:rPr lang="ru-RU" dirty="0" err="1"/>
              <a:t>в'язниці</a:t>
            </a:r>
            <a:r>
              <a:rPr lang="ru-RU" dirty="0"/>
              <a:t> на </a:t>
            </a:r>
            <a:r>
              <a:rPr lang="ru-RU" dirty="0" err="1"/>
              <a:t>острові</a:t>
            </a:r>
            <a:r>
              <a:rPr lang="ru-RU" dirty="0"/>
              <a:t> </a:t>
            </a:r>
            <a:r>
              <a:rPr lang="ru-RU" dirty="0" err="1"/>
              <a:t>Рікерс</a:t>
            </a:r>
            <a:r>
              <a:rPr lang="ru-RU" dirty="0"/>
              <a:t> (США) на видному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висів</a:t>
            </a:r>
            <a:r>
              <a:rPr lang="ru-RU" dirty="0"/>
              <a:t> рисунок </a:t>
            </a:r>
            <a:r>
              <a:rPr lang="ru-RU" dirty="0" err="1"/>
              <a:t>Далі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той написав як </a:t>
            </a:r>
            <a:r>
              <a:rPr lang="ru-RU" dirty="0" err="1"/>
              <a:t>вибачення</a:t>
            </a:r>
            <a:r>
              <a:rPr lang="ru-RU" dirty="0"/>
              <a:t> </a:t>
            </a:r>
            <a:r>
              <a:rPr lang="ru-RU" dirty="0" err="1"/>
              <a:t>ув'язненим</a:t>
            </a:r>
            <a:r>
              <a:rPr lang="ru-RU" dirty="0"/>
              <a:t> за те,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зміг</a:t>
            </a:r>
            <a:r>
              <a:rPr lang="ru-RU" dirty="0"/>
              <a:t> бути </a:t>
            </a:r>
            <a:r>
              <a:rPr lang="ru-RU" dirty="0" err="1"/>
              <a:t>присутнім</a:t>
            </a:r>
            <a:r>
              <a:rPr lang="ru-RU" dirty="0"/>
              <a:t> у них на </a:t>
            </a:r>
            <a:r>
              <a:rPr lang="ru-RU" dirty="0" err="1"/>
              <a:t>лекції</a:t>
            </a:r>
            <a:r>
              <a:rPr lang="ru-RU" dirty="0"/>
              <a:t> з </a:t>
            </a:r>
            <a:r>
              <a:rPr lang="ru-RU" dirty="0" err="1"/>
              <a:t>мистецтва</a:t>
            </a:r>
            <a:r>
              <a:rPr lang="ru-RU" dirty="0"/>
              <a:t>, як </a:t>
            </a:r>
            <a:r>
              <a:rPr lang="ru-RU" dirty="0" err="1"/>
              <a:t>обіцяв</a:t>
            </a:r>
            <a:r>
              <a:rPr lang="ru-RU" dirty="0"/>
              <a:t>. У 1981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малюнок</a:t>
            </a:r>
            <a:r>
              <a:rPr lang="ru-RU" dirty="0"/>
              <a:t> </a:t>
            </a:r>
            <a:r>
              <a:rPr lang="ru-RU" dirty="0" err="1"/>
              <a:t>перевісили</a:t>
            </a:r>
            <a:r>
              <a:rPr lang="ru-RU" dirty="0"/>
              <a:t> в </a:t>
            </a:r>
            <a:r>
              <a:rPr lang="ru-RU" dirty="0" err="1"/>
              <a:t>хол</a:t>
            </a:r>
            <a:r>
              <a:rPr lang="ru-RU" dirty="0"/>
              <a:t> «з метою </a:t>
            </a:r>
            <a:r>
              <a:rPr lang="ru-RU" dirty="0" err="1"/>
              <a:t>збереження</a:t>
            </a:r>
            <a:r>
              <a:rPr lang="ru-RU" dirty="0"/>
              <a:t>», а в </a:t>
            </a:r>
            <a:r>
              <a:rPr lang="ru-RU" dirty="0" err="1"/>
              <a:t>березні</a:t>
            </a:r>
            <a:r>
              <a:rPr lang="ru-RU" dirty="0"/>
              <a:t> 2003 року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замінений</a:t>
            </a:r>
            <a:r>
              <a:rPr lang="ru-RU" dirty="0"/>
              <a:t> на </a:t>
            </a:r>
            <a:r>
              <a:rPr lang="ru-RU" dirty="0" err="1"/>
              <a:t>підробку</a:t>
            </a:r>
            <a:r>
              <a:rPr lang="ru-RU" dirty="0"/>
              <a:t>, а </a:t>
            </a:r>
            <a:r>
              <a:rPr lang="ru-RU" dirty="0" err="1"/>
              <a:t>оригінал</a:t>
            </a:r>
            <a:r>
              <a:rPr lang="ru-RU" dirty="0"/>
              <a:t> </a:t>
            </a:r>
            <a:r>
              <a:rPr lang="ru-RU" dirty="0" err="1"/>
              <a:t>викрадений</a:t>
            </a:r>
            <a:r>
              <a:rPr lang="ru-RU" dirty="0"/>
              <a:t>,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справі</a:t>
            </a:r>
            <a:r>
              <a:rPr lang="ru-RU" dirty="0"/>
              <a:t> </a:t>
            </a:r>
            <a:r>
              <a:rPr lang="ru-RU" dirty="0" err="1"/>
              <a:t>висунули</a:t>
            </a:r>
            <a:r>
              <a:rPr lang="ru-RU" dirty="0"/>
              <a:t> </a:t>
            </a:r>
            <a:r>
              <a:rPr lang="ru-RU" dirty="0" err="1"/>
              <a:t>звинувачення</a:t>
            </a:r>
            <a:r>
              <a:rPr lang="ru-RU" dirty="0"/>
              <a:t> </a:t>
            </a:r>
            <a:r>
              <a:rPr lang="ru-RU" dirty="0" err="1"/>
              <a:t>чотирьом</a:t>
            </a:r>
            <a:r>
              <a:rPr lang="ru-RU" dirty="0"/>
              <a:t> </a:t>
            </a:r>
            <a:r>
              <a:rPr lang="ru-RU" dirty="0" err="1"/>
              <a:t>працівникам</a:t>
            </a:r>
            <a:r>
              <a:rPr lang="ru-RU" dirty="0"/>
              <a:t> </a:t>
            </a:r>
            <a:r>
              <a:rPr lang="ru-RU" dirty="0" err="1"/>
              <a:t>в'язниці</a:t>
            </a:r>
            <a:r>
              <a:rPr lang="ru-RU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троє</a:t>
            </a:r>
            <a:r>
              <a:rPr lang="ru-RU" dirty="0"/>
              <a:t> з них </a:t>
            </a:r>
            <a:r>
              <a:rPr lang="ru-RU" dirty="0" err="1"/>
              <a:t>визнали</a:t>
            </a:r>
            <a:r>
              <a:rPr lang="ru-RU" dirty="0"/>
              <a:t> себе </a:t>
            </a:r>
            <a:r>
              <a:rPr lang="ru-RU" dirty="0" err="1"/>
              <a:t>винними</a:t>
            </a:r>
            <a:r>
              <a:rPr lang="ru-RU" dirty="0"/>
              <a:t>, а четвертого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виправдано</a:t>
            </a:r>
            <a:r>
              <a:rPr lang="ru-RU" dirty="0"/>
              <a:t>, </a:t>
            </a:r>
            <a:r>
              <a:rPr lang="ru-RU" dirty="0" err="1"/>
              <a:t>оригіналу</a:t>
            </a:r>
            <a:r>
              <a:rPr lang="ru-RU" dirty="0"/>
              <a:t> так і </a:t>
            </a:r>
            <a:r>
              <a:rPr lang="ru-RU" dirty="0" err="1"/>
              <a:t>знайшли</a:t>
            </a:r>
            <a:r>
              <a:rPr lang="ru-RU" dirty="0"/>
              <a:t>[4][5].</a:t>
            </a:r>
          </a:p>
          <a:p>
            <a:r>
              <a:rPr lang="ru-RU" dirty="0"/>
              <a:t>Сальвадор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любив </a:t>
            </a:r>
            <a:r>
              <a:rPr lang="ru-RU" dirty="0" err="1"/>
              <a:t>солодощі</a:t>
            </a:r>
            <a:r>
              <a:rPr lang="ru-RU" dirty="0"/>
              <a:t> і в </a:t>
            </a:r>
            <a:r>
              <a:rPr lang="ru-RU" dirty="0" err="1"/>
              <a:t>обмін</a:t>
            </a:r>
            <a:r>
              <a:rPr lang="ru-RU" dirty="0"/>
              <a:t> на логотип </a:t>
            </a:r>
            <a:r>
              <a:rPr lang="ru-RU" dirty="0" err="1"/>
              <a:t>компанії</a:t>
            </a:r>
            <a:r>
              <a:rPr lang="ru-RU" dirty="0"/>
              <a:t> «Чупа-Чупс» </a:t>
            </a:r>
            <a:r>
              <a:rPr lang="ru-RU" dirty="0" err="1"/>
              <a:t>вимагав</a:t>
            </a:r>
            <a:r>
              <a:rPr lang="ru-RU" dirty="0"/>
              <a:t> не грошей, а коробку </a:t>
            </a:r>
            <a:r>
              <a:rPr lang="ru-RU" dirty="0" err="1"/>
              <a:t>льодяників</a:t>
            </a:r>
            <a:r>
              <a:rPr lang="ru-RU" dirty="0"/>
              <a:t> кожного дня.</a:t>
            </a:r>
          </a:p>
        </p:txBody>
      </p:sp>
    </p:spTree>
    <p:extLst>
      <p:ext uri="{BB962C8B-B14F-4D97-AF65-F5344CB8AC3E}">
        <p14:creationId xmlns:p14="http://schemas.microsoft.com/office/powerpoint/2010/main" val="817630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019" y="116632"/>
            <a:ext cx="8280920" cy="19442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 Сальвадора </a:t>
            </a:r>
            <a:r>
              <a:rPr lang="ru-RU" dirty="0" err="1"/>
              <a:t>Далі</a:t>
            </a:r>
            <a:r>
              <a:rPr lang="ru-RU" dirty="0"/>
              <a:t>, як у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оригінальної</a:t>
            </a:r>
            <a:r>
              <a:rPr lang="ru-RU" dirty="0"/>
              <a:t>, і </a:t>
            </a:r>
            <a:r>
              <a:rPr lang="ru-RU" dirty="0" err="1"/>
              <a:t>домашній</a:t>
            </a:r>
            <a:r>
              <a:rPr lang="ru-RU" dirty="0"/>
              <a:t> </a:t>
            </a:r>
            <a:r>
              <a:rPr lang="ru-RU" dirty="0" err="1"/>
              <a:t>улюбленець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незвичайним</a:t>
            </a:r>
            <a:r>
              <a:rPr lang="ru-RU" dirty="0"/>
              <a:t>.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прив'язаний</a:t>
            </a:r>
            <a:r>
              <a:rPr lang="ru-RU" dirty="0"/>
              <a:t> до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екзотичного</a:t>
            </a:r>
            <a:r>
              <a:rPr lang="ru-RU" dirty="0"/>
              <a:t> друга - </a:t>
            </a:r>
            <a:r>
              <a:rPr lang="ru-RU" dirty="0" err="1"/>
              <a:t>гігантського</a:t>
            </a:r>
            <a:r>
              <a:rPr lang="ru-RU" dirty="0"/>
              <a:t> </a:t>
            </a:r>
            <a:r>
              <a:rPr lang="ru-RU" dirty="0" err="1" smtClean="0"/>
              <a:t>мурахоїда</a:t>
            </a:r>
            <a:r>
              <a:rPr lang="ru-RU" dirty="0" smtClean="0"/>
              <a:t>, </a:t>
            </a:r>
            <a:r>
              <a:rPr lang="ru-RU" dirty="0" err="1"/>
              <a:t>вигулював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вуличками</a:t>
            </a:r>
            <a:r>
              <a:rPr lang="ru-RU" dirty="0"/>
              <a:t> Парижа та </a:t>
            </a:r>
            <a:r>
              <a:rPr lang="ru-RU" dirty="0" err="1"/>
              <a:t>навіть</a:t>
            </a:r>
            <a:r>
              <a:rPr lang="ru-RU" dirty="0"/>
              <a:t> брав </a:t>
            </a:r>
            <a:r>
              <a:rPr lang="ru-RU" dirty="0" err="1"/>
              <a:t>із</a:t>
            </a:r>
            <a:r>
              <a:rPr lang="ru-RU" dirty="0"/>
              <a:t> собою на </a:t>
            </a:r>
            <a:r>
              <a:rPr lang="ru-RU" dirty="0" err="1"/>
              <a:t>світські</a:t>
            </a:r>
            <a:r>
              <a:rPr lang="ru-RU" dirty="0"/>
              <a:t> </a:t>
            </a:r>
            <a:r>
              <a:rPr lang="ru-RU" dirty="0" err="1"/>
              <a:t>вечори</a:t>
            </a:r>
            <a:r>
              <a:rPr lang="ru-RU" dirty="0"/>
              <a:t>.</a:t>
            </a:r>
          </a:p>
        </p:txBody>
      </p:sp>
      <p:pic>
        <p:nvPicPr>
          <p:cNvPr id="2050" name="Picture 2" descr="D:\0752bbec9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4978569" cy="47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57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9" y="881022"/>
            <a:ext cx="3884875" cy="5957724"/>
          </a:xfrm>
        </p:spPr>
      </p:pic>
      <p:sp>
        <p:nvSpPr>
          <p:cNvPr id="5" name="Прямоугольник 4"/>
          <p:cNvSpPr/>
          <p:nvPr/>
        </p:nvSpPr>
        <p:spPr>
          <a:xfrm>
            <a:off x="3557" y="326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картины Сальвадора Дали периода 1914-1926</a:t>
            </a:r>
            <a:endParaRPr lang="ru-RU" dirty="0"/>
          </a:p>
        </p:txBody>
      </p:sp>
      <p:pic>
        <p:nvPicPr>
          <p:cNvPr id="3074" name="Picture 2" descr="D:\girl-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3903564" cy="60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97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667"/>
            <a:ext cx="4092862" cy="5681856"/>
          </a:xfrm>
        </p:spPr>
      </p:pic>
      <p:pic>
        <p:nvPicPr>
          <p:cNvPr id="4098" name="Picture 2" descr="D:\CrepuscularOld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2386"/>
            <a:ext cx="347066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6165304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Ана</a:t>
            </a:r>
            <a:r>
              <a:rPr lang="ru-RU" dirty="0" smtClean="0"/>
              <a:t> Мария, 1924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51320" y="6216272"/>
            <a:ext cx="332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Расплывчатый старик, 1918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578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2000" dirty="0"/>
              <a:t>От </a:t>
            </a:r>
            <a:r>
              <a:rPr lang="ru-RU" sz="2000" dirty="0" err="1"/>
              <a:t>неокубизма</a:t>
            </a:r>
            <a:r>
              <a:rPr lang="ru-RU" sz="2000" dirty="0"/>
              <a:t> к </a:t>
            </a:r>
            <a:r>
              <a:rPr lang="ru-RU" sz="2000" dirty="0" err="1"/>
              <a:t>пресюрреализму</a:t>
            </a:r>
            <a:r>
              <a:rPr lang="ru-RU" sz="2000" dirty="0"/>
              <a:t>: литературный и художественный каннибализм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картины Сальвадора Дали периода 1926-1929: </a:t>
            </a:r>
          </a:p>
        </p:txBody>
      </p:sp>
      <p:pic>
        <p:nvPicPr>
          <p:cNvPr id="5122" name="Picture 2" descr="D:\moonligh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43" y="1722858"/>
            <a:ext cx="5688632" cy="427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5998813"/>
            <a:ext cx="4360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Натюрморт с лунным светом (1925)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67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6840760" cy="6045522"/>
          </a:xfrm>
        </p:spPr>
      </p:pic>
    </p:spTree>
    <p:extLst>
      <p:ext uri="{BB962C8B-B14F-4D97-AF65-F5344CB8AC3E}">
        <p14:creationId xmlns:p14="http://schemas.microsoft.com/office/powerpoint/2010/main" val="823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3601565" cy="6503871"/>
          </a:xfrm>
        </p:spPr>
      </p:pic>
      <p:pic>
        <p:nvPicPr>
          <p:cNvPr id="6146" name="Picture 2" descr="D:\leav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0631"/>
            <a:ext cx="422391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512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88640"/>
            <a:ext cx="6084168" cy="936104"/>
          </a:xfrm>
        </p:spPr>
        <p:txBody>
          <a:bodyPr>
            <a:noAutofit/>
          </a:bodyPr>
          <a:lstStyle/>
          <a:p>
            <a:r>
              <a:rPr lang="ru-RU" sz="2800" dirty="0"/>
              <a:t>"</a:t>
            </a:r>
            <a:r>
              <a:rPr lang="ru-RU" sz="2000" dirty="0"/>
              <a:t>Сюрреализм — это Я!"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картины Сальвадора Дали периода 1929-1934</a:t>
            </a:r>
            <a:r>
              <a:rPr lang="ru-RU" sz="2800" dirty="0"/>
              <a:t>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7056784" cy="5548398"/>
          </a:xfrm>
        </p:spPr>
      </p:pic>
    </p:spTree>
    <p:extLst>
      <p:ext uri="{BB962C8B-B14F-4D97-AF65-F5344CB8AC3E}">
        <p14:creationId xmlns:p14="http://schemas.microsoft.com/office/powerpoint/2010/main" val="2958337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488832" cy="6371089"/>
          </a:xfrm>
        </p:spPr>
      </p:pic>
    </p:spTree>
    <p:extLst>
      <p:ext uri="{BB962C8B-B14F-4D97-AF65-F5344CB8AC3E}">
        <p14:creationId xmlns:p14="http://schemas.microsoft.com/office/powerpoint/2010/main" val="1412436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10041" cy="6525344"/>
          </a:xfrm>
        </p:spPr>
      </p:pic>
      <p:pic>
        <p:nvPicPr>
          <p:cNvPr id="7170" name="Picture 2" descr="D:\pers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647129" cy="649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7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Далі</a:t>
            </a:r>
            <a:r>
              <a:rPr lang="ru-RU" dirty="0"/>
              <a:t> - наркотик, без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обійтися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060848"/>
            <a:ext cx="4474840" cy="936104"/>
          </a:xfrm>
        </p:spPr>
        <p:txBody>
          <a:bodyPr/>
          <a:lstStyle/>
          <a:p>
            <a:pPr marL="64008" indent="0">
              <a:buNone/>
            </a:pPr>
            <a:r>
              <a:rPr lang="en-US" dirty="0" smtClean="0"/>
              <a:t>C</a:t>
            </a:r>
            <a:r>
              <a:rPr lang="ru-RU" dirty="0" err="1" smtClean="0"/>
              <a:t>альвадор</a:t>
            </a:r>
            <a:r>
              <a:rPr lang="ru-RU" dirty="0" smtClean="0"/>
              <a:t> Дал</a:t>
            </a:r>
            <a:r>
              <a:rPr lang="uk-UA" dirty="0" smtClean="0"/>
              <a:t>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218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688733" cy="6513509"/>
          </a:xfrm>
        </p:spPr>
      </p:pic>
      <p:pic>
        <p:nvPicPr>
          <p:cNvPr id="8194" name="Picture 2" descr="D:\r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8978"/>
            <a:ext cx="4680520" cy="64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60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6912768" cy="6005468"/>
          </a:xfrm>
        </p:spPr>
      </p:pic>
    </p:spTree>
    <p:extLst>
      <p:ext uri="{BB962C8B-B14F-4D97-AF65-F5344CB8AC3E}">
        <p14:creationId xmlns:p14="http://schemas.microsoft.com/office/powerpoint/2010/main" val="2207689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6984776" cy="6425994"/>
          </a:xfrm>
        </p:spPr>
      </p:pic>
    </p:spTree>
    <p:extLst>
      <p:ext uri="{BB962C8B-B14F-4D97-AF65-F5344CB8AC3E}">
        <p14:creationId xmlns:p14="http://schemas.microsoft.com/office/powerpoint/2010/main" val="1874557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88640"/>
            <a:ext cx="3888432" cy="3096344"/>
          </a:xfrm>
        </p:spPr>
        <p:txBody>
          <a:bodyPr>
            <a:normAutofit/>
          </a:bodyPr>
          <a:lstStyle/>
          <a:p>
            <a:r>
              <a:rPr lang="ru-RU" sz="2400" dirty="0" err="1"/>
              <a:t>Параноидально</a:t>
            </a:r>
            <a:r>
              <a:rPr lang="ru-RU" sz="2400" dirty="0"/>
              <a:t>-критический метод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картины Сальвадора Дали периода 1934-1937: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171"/>
            <a:ext cx="5368220" cy="6669360"/>
          </a:xfrm>
        </p:spPr>
      </p:pic>
    </p:spTree>
    <p:extLst>
      <p:ext uri="{BB962C8B-B14F-4D97-AF65-F5344CB8AC3E}">
        <p14:creationId xmlns:p14="http://schemas.microsoft.com/office/powerpoint/2010/main" val="1038130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560840" cy="6360557"/>
          </a:xfrm>
        </p:spPr>
      </p:pic>
    </p:spTree>
    <p:extLst>
      <p:ext uri="{BB962C8B-B14F-4D97-AF65-F5344CB8AC3E}">
        <p14:creationId xmlns:p14="http://schemas.microsoft.com/office/powerpoint/2010/main" val="992230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9040"/>
            <a:ext cx="4824536" cy="6628960"/>
          </a:xfrm>
        </p:spPr>
      </p:pic>
    </p:spTree>
    <p:extLst>
      <p:ext uri="{BB962C8B-B14F-4D97-AF65-F5344CB8AC3E}">
        <p14:creationId xmlns:p14="http://schemas.microsoft.com/office/powerpoint/2010/main" val="1267605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49359" cy="6048672"/>
          </a:xfrm>
        </p:spPr>
      </p:pic>
    </p:spTree>
    <p:extLst>
      <p:ext uri="{BB962C8B-B14F-4D97-AF65-F5344CB8AC3E}">
        <p14:creationId xmlns:p14="http://schemas.microsoft.com/office/powerpoint/2010/main" val="860834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399032"/>
          </a:xfrm>
        </p:spPr>
        <p:txBody>
          <a:bodyPr>
            <a:normAutofit/>
          </a:bodyPr>
          <a:lstStyle/>
          <a:p>
            <a:r>
              <a:rPr lang="ru-RU" sz="2400" dirty="0"/>
              <a:t>Американская мечта. "Большой стиль"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картины Сальвадора Дали периода 1938-1949: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47820"/>
            <a:ext cx="7344816" cy="5407621"/>
          </a:xfrm>
        </p:spPr>
      </p:pic>
    </p:spTree>
    <p:extLst>
      <p:ext uri="{BB962C8B-B14F-4D97-AF65-F5344CB8AC3E}">
        <p14:creationId xmlns:p14="http://schemas.microsoft.com/office/powerpoint/2010/main" val="1662649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056784" cy="6359927"/>
          </a:xfrm>
        </p:spPr>
      </p:pic>
    </p:spTree>
    <p:extLst>
      <p:ext uri="{BB962C8B-B14F-4D97-AF65-F5344CB8AC3E}">
        <p14:creationId xmlns:p14="http://schemas.microsoft.com/office/powerpoint/2010/main" val="4035753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0" y="1"/>
            <a:ext cx="4619458" cy="6858000"/>
          </a:xfrm>
        </p:spPr>
      </p:pic>
      <p:pic>
        <p:nvPicPr>
          <p:cNvPr id="10242" name="Picture 2" descr="D:\pomegran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44928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2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61926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11 </a:t>
            </a:r>
            <a:r>
              <a:rPr lang="ru-RU" dirty="0" err="1"/>
              <a:t>травня</a:t>
            </a:r>
            <a:r>
              <a:rPr lang="ru-RU" dirty="0"/>
              <a:t> 1904 року в </a:t>
            </a:r>
            <a:r>
              <a:rPr lang="ru-RU" dirty="0" err="1"/>
              <a:t>родині</a:t>
            </a:r>
            <a:r>
              <a:rPr lang="ru-RU" dirty="0"/>
              <a:t> дона Сальвадора </a:t>
            </a:r>
            <a:r>
              <a:rPr lang="ru-RU" dirty="0" err="1"/>
              <a:t>Далі</a:t>
            </a:r>
            <a:r>
              <a:rPr lang="ru-RU" dirty="0"/>
              <a:t>-і-</a:t>
            </a:r>
            <a:r>
              <a:rPr lang="ru-RU" dirty="0" err="1"/>
              <a:t>Кусі</a:t>
            </a:r>
            <a:r>
              <a:rPr lang="ru-RU" dirty="0"/>
              <a:t> і </a:t>
            </a:r>
            <a:r>
              <a:rPr lang="ru-RU" dirty="0" err="1"/>
              <a:t>доньї</a:t>
            </a:r>
            <a:r>
              <a:rPr lang="ru-RU" dirty="0"/>
              <a:t> </a:t>
            </a:r>
            <a:r>
              <a:rPr lang="ru-RU" dirty="0" err="1" smtClean="0"/>
              <a:t>Феліпи</a:t>
            </a:r>
            <a:r>
              <a:rPr lang="en-US" dirty="0" smtClean="0"/>
              <a:t> </a:t>
            </a:r>
            <a:r>
              <a:rPr lang="ru-RU" dirty="0" err="1" smtClean="0"/>
              <a:t>Доменеч</a:t>
            </a:r>
            <a:r>
              <a:rPr lang="ru-RU" dirty="0" smtClean="0"/>
              <a:t> </a:t>
            </a:r>
            <a:r>
              <a:rPr lang="ru-RU" dirty="0"/>
              <a:t>народився хлопчик,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призначено</a:t>
            </a:r>
            <a:r>
              <a:rPr lang="ru-RU" dirty="0"/>
              <a:t> стати в </a:t>
            </a:r>
            <a:r>
              <a:rPr lang="ru-RU" dirty="0" err="1" smtClean="0"/>
              <a:t>майбутньому</a:t>
            </a:r>
            <a:r>
              <a:rPr lang="en-US" dirty="0" smtClean="0"/>
              <a:t> </a:t>
            </a:r>
            <a:r>
              <a:rPr lang="ru-RU" dirty="0" smtClean="0"/>
              <a:t>одним </a:t>
            </a:r>
            <a:r>
              <a:rPr lang="ru-RU" dirty="0"/>
              <a:t>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геніїв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сюрреалізму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err="1" smtClean="0"/>
              <a:t>Часті</a:t>
            </a:r>
            <a:r>
              <a:rPr lang="ru-RU" dirty="0" smtClean="0"/>
              <a:t> </a:t>
            </a:r>
            <a:r>
              <a:rPr lang="ru-RU" dirty="0" err="1"/>
              <a:t>вередування</a:t>
            </a:r>
            <a:r>
              <a:rPr lang="ru-RU" dirty="0"/>
              <a:t> й </a:t>
            </a:r>
            <a:r>
              <a:rPr lang="ru-RU" dirty="0" err="1"/>
              <a:t>істерики</a:t>
            </a:r>
            <a:r>
              <a:rPr lang="ru-RU" dirty="0"/>
              <a:t> приводили </a:t>
            </a:r>
            <a:r>
              <a:rPr lang="ru-RU" dirty="0" smtClean="0"/>
              <a:t>батька</a:t>
            </a:r>
            <a:r>
              <a:rPr lang="en-US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гнів</a:t>
            </a:r>
            <a:r>
              <a:rPr lang="ru-RU" dirty="0"/>
              <a:t>, але </a:t>
            </a:r>
            <a:r>
              <a:rPr lang="ru-RU" dirty="0" err="1"/>
              <a:t>мати</a:t>
            </a:r>
            <a:r>
              <a:rPr lang="ru-RU" dirty="0"/>
              <a:t>,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всіляко</a:t>
            </a:r>
            <a:r>
              <a:rPr lang="ru-RU" dirty="0"/>
              <a:t> </a:t>
            </a:r>
            <a:r>
              <a:rPr lang="ru-RU" dirty="0" err="1"/>
              <a:t>намагалася</a:t>
            </a:r>
            <a:r>
              <a:rPr lang="ru-RU" dirty="0"/>
              <a:t> </a:t>
            </a:r>
            <a:r>
              <a:rPr lang="ru-RU" dirty="0" err="1"/>
              <a:t>догодити</a:t>
            </a:r>
            <a:r>
              <a:rPr lang="ru-RU" dirty="0"/>
              <a:t> </a:t>
            </a:r>
            <a:r>
              <a:rPr lang="ru-RU" dirty="0" err="1" smtClean="0"/>
              <a:t>улюбленому</a:t>
            </a:r>
            <a:r>
              <a:rPr lang="en-US" dirty="0" smtClean="0"/>
              <a:t> </a:t>
            </a:r>
            <a:r>
              <a:rPr lang="ru-RU" dirty="0" err="1" smtClean="0"/>
              <a:t>синові</a:t>
            </a:r>
            <a:r>
              <a:rPr lang="ru-RU" dirty="0"/>
              <a:t>. Вона прощала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найогидніші</a:t>
            </a:r>
            <a:r>
              <a:rPr lang="ru-RU" dirty="0"/>
              <a:t> </a:t>
            </a:r>
            <a:r>
              <a:rPr lang="ru-RU" dirty="0" err="1"/>
              <a:t>витівки</a:t>
            </a:r>
            <a:r>
              <a:rPr lang="ru-RU" dirty="0"/>
              <a:t>. Як </a:t>
            </a:r>
            <a:r>
              <a:rPr lang="ru-RU" dirty="0" err="1" smtClean="0"/>
              <a:t>наслідок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/>
              <a:t>став для </a:t>
            </a:r>
            <a:r>
              <a:rPr lang="ru-RU" dirty="0" err="1"/>
              <a:t>сина</a:t>
            </a:r>
            <a:r>
              <a:rPr lang="ru-RU" dirty="0"/>
              <a:t> </a:t>
            </a:r>
            <a:r>
              <a:rPr lang="ru-RU" dirty="0" err="1"/>
              <a:t>втіленням</a:t>
            </a:r>
            <a:r>
              <a:rPr lang="ru-RU" dirty="0"/>
              <a:t> зла, а </a:t>
            </a:r>
            <a:r>
              <a:rPr lang="ru-RU" dirty="0" err="1"/>
              <a:t>мати</a:t>
            </a:r>
            <a:r>
              <a:rPr lang="ru-RU" dirty="0"/>
              <a:t> - символом добра. </a:t>
            </a:r>
            <a:endParaRPr lang="en-US" dirty="0" smtClean="0"/>
          </a:p>
          <a:p>
            <a:r>
              <a:rPr lang="ru-RU" dirty="0" smtClean="0"/>
              <a:t>Талант </a:t>
            </a:r>
            <a:r>
              <a:rPr lang="ru-RU" dirty="0"/>
              <a:t>Сальвадора до </a:t>
            </a:r>
            <a:r>
              <a:rPr lang="ru-RU" dirty="0" err="1"/>
              <a:t>живопису</a:t>
            </a:r>
            <a:r>
              <a:rPr lang="ru-RU" dirty="0"/>
              <a:t> </a:t>
            </a:r>
            <a:r>
              <a:rPr lang="ru-RU" dirty="0" err="1"/>
              <a:t>проявився</a:t>
            </a:r>
            <a:r>
              <a:rPr lang="ru-RU" dirty="0"/>
              <a:t> у </a:t>
            </a:r>
            <a:r>
              <a:rPr lang="ru-RU" dirty="0" err="1"/>
              <a:t>досить</a:t>
            </a:r>
            <a:r>
              <a:rPr lang="ru-RU" dirty="0"/>
              <a:t> юному </a:t>
            </a:r>
            <a:r>
              <a:rPr lang="ru-RU" dirty="0" err="1"/>
              <a:t>віці</a:t>
            </a:r>
            <a:r>
              <a:rPr lang="ru-RU" dirty="0"/>
              <a:t>. У </a:t>
            </a:r>
            <a:r>
              <a:rPr lang="ru-RU" dirty="0" err="1" smtClean="0"/>
              <a:t>чотири</a:t>
            </a:r>
            <a:r>
              <a:rPr lang="en-US" dirty="0" smtClean="0"/>
              <a:t> </a:t>
            </a:r>
            <a:r>
              <a:rPr lang="ru-RU" dirty="0" smtClean="0"/>
              <a:t>роки </a:t>
            </a:r>
            <a:r>
              <a:rPr lang="ru-RU" dirty="0" err="1"/>
              <a:t>він</a:t>
            </a:r>
            <a:r>
              <a:rPr lang="ru-RU" dirty="0"/>
              <a:t>, з </a:t>
            </a:r>
            <a:r>
              <a:rPr lang="ru-RU" dirty="0" err="1"/>
              <a:t>дивними</a:t>
            </a:r>
            <a:r>
              <a:rPr lang="ru-RU" dirty="0"/>
              <a:t> для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маленької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стараннями</a:t>
            </a:r>
            <a:r>
              <a:rPr lang="ru-RU" dirty="0"/>
              <a:t>, </a:t>
            </a:r>
            <a:r>
              <a:rPr lang="ru-RU" dirty="0" err="1" smtClean="0"/>
              <a:t>намагався</a:t>
            </a:r>
            <a:r>
              <a:rPr lang="en-US" dirty="0" smtClean="0"/>
              <a:t> </a:t>
            </a:r>
            <a:r>
              <a:rPr lang="ru-RU" dirty="0" err="1" smtClean="0"/>
              <a:t>малювати</a:t>
            </a:r>
            <a:r>
              <a:rPr lang="ru-RU" dirty="0"/>
              <a:t>. Першу свою картину Сальвадор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намалював</a:t>
            </a:r>
            <a:r>
              <a:rPr lang="ru-RU" dirty="0"/>
              <a:t>, коли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smtClean="0"/>
              <a:t>10</a:t>
            </a:r>
            <a:r>
              <a:rPr lang="en-US" dirty="0" smtClean="0"/>
              <a:t> </a:t>
            </a:r>
            <a:r>
              <a:rPr lang="ru-RU" dirty="0" err="1" smtClean="0"/>
              <a:t>років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невеликий </a:t>
            </a:r>
            <a:r>
              <a:rPr lang="ru-RU" dirty="0" err="1"/>
              <a:t>імпресіоністський</a:t>
            </a:r>
            <a:r>
              <a:rPr lang="ru-RU" dirty="0"/>
              <a:t> пейзаж, написаний </a:t>
            </a:r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ru-RU" dirty="0" err="1" smtClean="0"/>
              <a:t>дерев'яній</a:t>
            </a:r>
            <a:r>
              <a:rPr lang="ru-RU" dirty="0" smtClean="0"/>
              <a:t> </a:t>
            </a:r>
            <a:r>
              <a:rPr lang="ru-RU" dirty="0" err="1"/>
              <a:t>дошці</a:t>
            </a:r>
            <a:r>
              <a:rPr lang="ru-RU" dirty="0"/>
              <a:t> </a:t>
            </a:r>
            <a:r>
              <a:rPr lang="ru-RU" dirty="0" err="1"/>
              <a:t>олійними</a:t>
            </a:r>
            <a:r>
              <a:rPr lang="ru-RU" dirty="0"/>
              <a:t> </a:t>
            </a:r>
            <a:r>
              <a:rPr lang="ru-RU" dirty="0" err="1"/>
              <a:t>фарбами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7756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188640"/>
            <a:ext cx="5832648" cy="720080"/>
          </a:xfrm>
        </p:spPr>
        <p:txBody>
          <a:bodyPr>
            <a:noAutofit/>
          </a:bodyPr>
          <a:lstStyle/>
          <a:p>
            <a:r>
              <a:rPr lang="ru-RU" sz="2000" dirty="0"/>
              <a:t>Ядерный мистицизм</a:t>
            </a:r>
            <a:br>
              <a:rPr lang="ru-RU" sz="2000" dirty="0"/>
            </a:br>
            <a:r>
              <a:rPr lang="ru-RU" sz="2000" dirty="0" smtClean="0"/>
              <a:t>картины </a:t>
            </a:r>
            <a:r>
              <a:rPr lang="ru-RU" sz="2000" dirty="0"/>
              <a:t>Сальвадора Дали периода 1949-1962: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3752"/>
            <a:ext cx="3528392" cy="6791494"/>
          </a:xfrm>
        </p:spPr>
      </p:pic>
      <p:pic>
        <p:nvPicPr>
          <p:cNvPr id="11266" name="Picture 2" descr="D:\corp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59423"/>
            <a:ext cx="3600400" cy="606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36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l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4120" cy="683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Ga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19" y="1484785"/>
            <a:ext cx="4443997" cy="53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8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175"/>
            <a:ext cx="2843808" cy="2392713"/>
          </a:xfrm>
        </p:spPr>
        <p:txBody>
          <a:bodyPr>
            <a:noAutofit/>
          </a:bodyPr>
          <a:lstStyle/>
          <a:p>
            <a:r>
              <a:rPr lang="ru-RU" sz="2000" dirty="0"/>
              <a:t>Последняя роль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картины Сальвадора Дали периода 1963-1983: </a:t>
            </a:r>
          </a:p>
        </p:txBody>
      </p:sp>
      <p:pic>
        <p:nvPicPr>
          <p:cNvPr id="13314" name="Picture 2" descr="D:\Mikelange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8841"/>
            <a:ext cx="6048672" cy="673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28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3073"/>
            <a:ext cx="6336704" cy="6600733"/>
          </a:xfrm>
        </p:spPr>
      </p:pic>
    </p:spTree>
    <p:extLst>
      <p:ext uri="{BB962C8B-B14F-4D97-AF65-F5344CB8AC3E}">
        <p14:creationId xmlns:p14="http://schemas.microsoft.com/office/powerpoint/2010/main" val="3395040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39"/>
            <a:ext cx="5976664" cy="6474719"/>
          </a:xfrm>
        </p:spPr>
      </p:pic>
    </p:spTree>
    <p:extLst>
      <p:ext uri="{BB962C8B-B14F-4D97-AF65-F5344CB8AC3E}">
        <p14:creationId xmlns:p14="http://schemas.microsoft.com/office/powerpoint/2010/main" val="375255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67494"/>
            <a:ext cx="3672408" cy="4745682"/>
          </a:xfrm>
        </p:spPr>
        <p:txBody>
          <a:bodyPr>
            <a:normAutofit/>
          </a:bodyPr>
          <a:lstStyle/>
          <a:p>
            <a:r>
              <a:rPr lang="ru-RU" sz="3200" dirty="0"/>
              <a:t>Явление лица Афродиты </a:t>
            </a:r>
            <a:r>
              <a:rPr lang="ru-RU" sz="3200" dirty="0" err="1"/>
              <a:t>Книдской</a:t>
            </a:r>
            <a:r>
              <a:rPr lang="ru-RU" sz="3200" dirty="0"/>
              <a:t> на фоне пейзажа (1981)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468053" cy="6492173"/>
          </a:xfrm>
        </p:spPr>
      </p:pic>
    </p:spTree>
    <p:extLst>
      <p:ext uri="{BB962C8B-B14F-4D97-AF65-F5344CB8AC3E}">
        <p14:creationId xmlns:p14="http://schemas.microsoft.com/office/powerpoint/2010/main" val="2956777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132856"/>
            <a:ext cx="6419056" cy="356241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uk-UA" sz="5400" dirty="0" smtClean="0"/>
              <a:t>Дякую за увагу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47667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640871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На початку 20-х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захоплювався</a:t>
            </a:r>
            <a:r>
              <a:rPr lang="ru-RU" dirty="0"/>
              <a:t> роботами </a:t>
            </a:r>
            <a:r>
              <a:rPr lang="ru-RU" dirty="0" err="1"/>
              <a:t>футуристів</a:t>
            </a:r>
            <a:r>
              <a:rPr lang="ru-RU" dirty="0"/>
              <a:t>, але все-таки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сповнений</a:t>
            </a:r>
            <a:r>
              <a:rPr lang="ru-RU" dirty="0"/>
              <a:t> </a:t>
            </a:r>
            <a:r>
              <a:rPr lang="ru-RU" dirty="0" err="1"/>
              <a:t>рішучості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стиль у </a:t>
            </a:r>
            <a:r>
              <a:rPr lang="ru-RU" dirty="0" err="1"/>
              <a:t>живописі</a:t>
            </a:r>
            <a:r>
              <a:rPr lang="ru-RU" dirty="0"/>
              <a:t>. У </a:t>
            </a:r>
            <a:r>
              <a:rPr lang="ru-RU" dirty="0" err="1"/>
              <a:t>цей</a:t>
            </a:r>
            <a:r>
              <a:rPr lang="ru-RU" dirty="0"/>
              <a:t> час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друзі</a:t>
            </a:r>
            <a:r>
              <a:rPr lang="ru-RU" dirty="0"/>
              <a:t> й </a:t>
            </a:r>
            <a:r>
              <a:rPr lang="ru-RU" dirty="0" err="1"/>
              <a:t>знайомі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видатні</a:t>
            </a:r>
            <a:r>
              <a:rPr lang="ru-RU" dirty="0"/>
              <a:t> та </a:t>
            </a:r>
            <a:r>
              <a:rPr lang="ru-RU" dirty="0" err="1"/>
              <a:t>талановиті</a:t>
            </a:r>
            <a:r>
              <a:rPr lang="ru-RU" dirty="0"/>
              <a:t> люди, як поет </a:t>
            </a:r>
            <a:r>
              <a:rPr lang="ru-RU" dirty="0" err="1"/>
              <a:t>Федеріко</a:t>
            </a:r>
            <a:r>
              <a:rPr lang="ru-RU" dirty="0"/>
              <a:t> </a:t>
            </a:r>
            <a:r>
              <a:rPr lang="ru-RU" dirty="0" err="1"/>
              <a:t>Гарсіа</a:t>
            </a:r>
            <a:r>
              <a:rPr lang="ru-RU" dirty="0"/>
              <a:t> Лорка і </a:t>
            </a:r>
            <a:r>
              <a:rPr lang="ru-RU" dirty="0" err="1"/>
              <a:t>режисер</a:t>
            </a:r>
            <a:r>
              <a:rPr lang="ru-RU" dirty="0"/>
              <a:t> </a:t>
            </a:r>
            <a:r>
              <a:rPr lang="ru-RU" dirty="0" err="1"/>
              <a:t>Луїс</a:t>
            </a:r>
            <a:r>
              <a:rPr lang="ru-RU" dirty="0"/>
              <a:t> </a:t>
            </a:r>
            <a:r>
              <a:rPr lang="ru-RU" dirty="0" err="1"/>
              <a:t>Бюнюель</a:t>
            </a:r>
            <a:r>
              <a:rPr lang="ru-RU" dirty="0"/>
              <a:t>. </a:t>
            </a:r>
            <a:r>
              <a:rPr lang="ru-RU" dirty="0" err="1"/>
              <a:t>Екстравагантний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художника </a:t>
            </a:r>
            <a:r>
              <a:rPr lang="ru-RU" dirty="0" err="1"/>
              <a:t>дивував</a:t>
            </a:r>
            <a:r>
              <a:rPr lang="ru-RU" dirty="0"/>
              <a:t> і </a:t>
            </a:r>
            <a:r>
              <a:rPr lang="ru-RU" dirty="0" err="1"/>
              <a:t>шокував</a:t>
            </a:r>
            <a:r>
              <a:rPr lang="ru-RU" dirty="0"/>
              <a:t> </a:t>
            </a:r>
            <a:r>
              <a:rPr lang="ru-RU" dirty="0" err="1"/>
              <a:t>пересічних</a:t>
            </a:r>
            <a:r>
              <a:rPr lang="ru-RU" dirty="0"/>
              <a:t> </a:t>
            </a:r>
            <a:r>
              <a:rPr lang="ru-RU" dirty="0" err="1"/>
              <a:t>мадридців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приводило самого юнака в </a:t>
            </a:r>
            <a:r>
              <a:rPr lang="ru-RU" dirty="0" err="1"/>
              <a:t>невимовитий</a:t>
            </a:r>
            <a:r>
              <a:rPr lang="ru-RU" dirty="0"/>
              <a:t> захват. У 1921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помирає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У 1923 </a:t>
            </a:r>
            <a:r>
              <a:rPr lang="ru-RU" dirty="0" err="1"/>
              <a:t>році</a:t>
            </a:r>
            <a:r>
              <a:rPr lang="ru-RU" dirty="0"/>
              <a:t> за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на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відсторонений</a:t>
            </a:r>
            <a:r>
              <a:rPr lang="ru-RU" dirty="0"/>
              <a:t> від занять в </a:t>
            </a:r>
            <a:r>
              <a:rPr lang="ru-RU" dirty="0" err="1"/>
              <a:t>академії</a:t>
            </a:r>
            <a:r>
              <a:rPr lang="ru-RU" dirty="0"/>
              <a:t>. 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прикутий</a:t>
            </a:r>
            <a:r>
              <a:rPr lang="ru-RU" dirty="0"/>
              <a:t> до </a:t>
            </a:r>
            <a:r>
              <a:rPr lang="ru-RU" dirty="0" err="1"/>
              <a:t>творів</a:t>
            </a:r>
            <a:r>
              <a:rPr lang="ru-RU" dirty="0"/>
              <a:t> великого </a:t>
            </a:r>
            <a:r>
              <a:rPr lang="ru-RU" dirty="0" err="1"/>
              <a:t>генія</a:t>
            </a:r>
            <a:r>
              <a:rPr lang="ru-RU" dirty="0"/>
              <a:t> </a:t>
            </a:r>
            <a:r>
              <a:rPr lang="ru-RU" dirty="0" err="1"/>
              <a:t>кубізму</a:t>
            </a:r>
            <a:r>
              <a:rPr lang="ru-RU" dirty="0"/>
              <a:t> Пабло </a:t>
            </a:r>
            <a:r>
              <a:rPr lang="ru-RU" dirty="0" err="1"/>
              <a:t>Пікассо</a:t>
            </a:r>
            <a:r>
              <a:rPr lang="ru-RU" dirty="0"/>
              <a:t>. У картинах </a:t>
            </a:r>
            <a:r>
              <a:rPr lang="ru-RU" dirty="0" err="1"/>
              <a:t>Далі</a:t>
            </a:r>
            <a:r>
              <a:rPr lang="ru-RU" dirty="0"/>
              <a:t> того часу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помітити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кубізму</a:t>
            </a:r>
            <a:r>
              <a:rPr lang="ru-RU" dirty="0"/>
              <a:t> («Молода </a:t>
            </a:r>
            <a:r>
              <a:rPr lang="ru-RU" dirty="0" err="1"/>
              <a:t>дівчина</a:t>
            </a:r>
            <a:r>
              <a:rPr lang="ru-RU" dirty="0"/>
              <a:t>», 1923)</a:t>
            </a:r>
            <a:endParaRPr lang="en-US" dirty="0" smtClean="0"/>
          </a:p>
          <a:p>
            <a:endParaRPr lang="en-US" dirty="0" smtClean="0"/>
          </a:p>
          <a:p>
            <a:pPr marL="64008" indent="0">
              <a:buNone/>
            </a:pP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48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873"/>
            <a:ext cx="4536504" cy="6907673"/>
          </a:xfrm>
        </p:spPr>
      </p:pic>
    </p:spTree>
    <p:extLst>
      <p:ext uri="{BB962C8B-B14F-4D97-AF65-F5344CB8AC3E}">
        <p14:creationId xmlns:p14="http://schemas.microsoft.com/office/powerpoint/2010/main" val="133163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83412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Гала </a:t>
            </a:r>
            <a:r>
              <a:rPr lang="ru-RU" dirty="0" err="1"/>
              <a:t>Елюар</a:t>
            </a:r>
            <a:r>
              <a:rPr lang="ru-RU" dirty="0"/>
              <a:t> (</a:t>
            </a:r>
            <a:r>
              <a:rPr lang="ru-RU" dirty="0" err="1"/>
              <a:t>ім'я</a:t>
            </a:r>
            <a:r>
              <a:rPr lang="ru-RU" dirty="0"/>
              <a:t> при </a:t>
            </a:r>
            <a:r>
              <a:rPr lang="ru-RU" dirty="0" err="1"/>
              <a:t>народженні</a:t>
            </a:r>
            <a:r>
              <a:rPr lang="ru-RU" dirty="0"/>
              <a:t> — 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Делувіна</a:t>
            </a:r>
            <a:r>
              <a:rPr lang="ru-RU" dirty="0"/>
              <a:t>-Дьяконова) </a:t>
            </a:r>
            <a:r>
              <a:rPr lang="ru-RU" dirty="0" err="1"/>
              <a:t>здавалася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витонченою</a:t>
            </a:r>
            <a:r>
              <a:rPr lang="ru-RU" dirty="0"/>
              <a:t> і </a:t>
            </a:r>
            <a:r>
              <a:rPr lang="ru-RU" dirty="0" err="1"/>
              <a:t>самовпевненою</a:t>
            </a:r>
            <a:r>
              <a:rPr lang="ru-RU" dirty="0"/>
              <a:t> </a:t>
            </a:r>
            <a:r>
              <a:rPr lang="ru-RU" dirty="0" err="1"/>
              <a:t>жінкою</a:t>
            </a:r>
            <a:r>
              <a:rPr lang="ru-RU" dirty="0"/>
              <a:t>. Вона </a:t>
            </a:r>
            <a:r>
              <a:rPr lang="ru-RU" dirty="0" err="1"/>
              <a:t>довгий</a:t>
            </a:r>
            <a:r>
              <a:rPr lang="ru-RU" dirty="0"/>
              <a:t> час </a:t>
            </a:r>
            <a:r>
              <a:rPr lang="ru-RU" dirty="0" err="1"/>
              <a:t>перебувала</a:t>
            </a:r>
            <a:r>
              <a:rPr lang="ru-RU" dirty="0"/>
              <a:t> у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мистецьких</a:t>
            </a:r>
            <a:r>
              <a:rPr lang="ru-RU" dirty="0"/>
              <a:t> колах Парижа,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простим хлопцем з маленького </a:t>
            </a:r>
            <a:r>
              <a:rPr lang="ru-RU" dirty="0" err="1"/>
              <a:t>провінційного</a:t>
            </a:r>
            <a:r>
              <a:rPr lang="ru-RU" dirty="0"/>
              <a:t> </a:t>
            </a:r>
            <a:r>
              <a:rPr lang="ru-RU" dirty="0" err="1"/>
              <a:t>містечка</a:t>
            </a:r>
            <a:r>
              <a:rPr lang="ru-RU" dirty="0"/>
              <a:t> на </a:t>
            </a:r>
            <a:r>
              <a:rPr lang="ru-RU" dirty="0" err="1"/>
              <a:t>півночі</a:t>
            </a:r>
            <a:r>
              <a:rPr lang="ru-RU" dirty="0"/>
              <a:t> </a:t>
            </a:r>
            <a:r>
              <a:rPr lang="ru-RU" dirty="0" err="1"/>
              <a:t>Іспанії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вражений</a:t>
            </a:r>
            <a:r>
              <a:rPr lang="ru-RU" dirty="0"/>
              <a:t> красою Гали й </a:t>
            </a:r>
            <a:r>
              <a:rPr lang="ru-RU" dirty="0" err="1"/>
              <a:t>істерично</a:t>
            </a:r>
            <a:r>
              <a:rPr lang="ru-RU" dirty="0"/>
              <a:t> реготав, коли вони </a:t>
            </a:r>
            <a:r>
              <a:rPr lang="ru-RU" dirty="0" err="1"/>
              <a:t>розмовляли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не знав, як </a:t>
            </a:r>
            <a:r>
              <a:rPr lang="ru-RU" dirty="0" err="1"/>
              <a:t>поводитися</a:t>
            </a:r>
            <a:r>
              <a:rPr lang="ru-RU" dirty="0"/>
              <a:t> з нею, але </a:t>
            </a:r>
            <a:r>
              <a:rPr lang="ru-RU" dirty="0" err="1"/>
              <a:t>потай</a:t>
            </a:r>
            <a:r>
              <a:rPr lang="ru-RU" dirty="0"/>
              <a:t> </a:t>
            </a:r>
            <a:r>
              <a:rPr lang="ru-RU" dirty="0" err="1"/>
              <a:t>визнавав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 smtClean="0"/>
              <a:t>подобалася</a:t>
            </a:r>
            <a:r>
              <a:rPr lang="ru-RU" dirty="0" smtClean="0"/>
              <a:t>.</a:t>
            </a:r>
          </a:p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висловити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дивовижної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,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зобразив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Градиви</a:t>
            </a:r>
            <a:r>
              <a:rPr lang="ru-RU" dirty="0"/>
              <a:t>, </a:t>
            </a:r>
            <a:r>
              <a:rPr lang="ru-RU" dirty="0" err="1"/>
              <a:t>героїні</a:t>
            </a:r>
            <a:r>
              <a:rPr lang="ru-RU" dirty="0"/>
              <a:t> популярного роману </a:t>
            </a:r>
            <a:r>
              <a:rPr lang="ru-RU" dirty="0" err="1"/>
              <a:t>Вільяма</a:t>
            </a:r>
            <a:r>
              <a:rPr lang="ru-RU" dirty="0"/>
              <a:t> </a:t>
            </a:r>
            <a:r>
              <a:rPr lang="ru-RU" dirty="0" err="1"/>
              <a:t>Дженсена</a:t>
            </a:r>
            <a:r>
              <a:rPr lang="ru-RU" dirty="0"/>
              <a:t>, де </a:t>
            </a:r>
            <a:r>
              <a:rPr lang="ru-RU" dirty="0" err="1"/>
              <a:t>Градива</a:t>
            </a:r>
            <a:r>
              <a:rPr lang="ru-RU" dirty="0"/>
              <a:t> </a:t>
            </a:r>
            <a:r>
              <a:rPr lang="ru-RU" dirty="0" err="1"/>
              <a:t>постає</a:t>
            </a:r>
            <a:r>
              <a:rPr lang="ru-RU" dirty="0"/>
              <a:t>, як статуя з </a:t>
            </a:r>
            <a:r>
              <a:rPr lang="ru-RU" dirty="0" err="1"/>
              <a:t>Помпеї</a:t>
            </a:r>
            <a:r>
              <a:rPr lang="ru-RU" dirty="0"/>
              <a:t>, в яку </a:t>
            </a:r>
            <a:r>
              <a:rPr lang="ru-RU" dirty="0" err="1"/>
              <a:t>закохався</a:t>
            </a:r>
            <a:r>
              <a:rPr lang="ru-RU" dirty="0"/>
              <a:t> юнак, </a:t>
            </a:r>
            <a:r>
              <a:rPr lang="ru-RU" dirty="0" err="1"/>
              <a:t>що</a:t>
            </a:r>
            <a:r>
              <a:rPr lang="ru-RU" dirty="0"/>
              <a:t>, в </a:t>
            </a:r>
            <a:r>
              <a:rPr lang="ru-RU" dirty="0" err="1"/>
              <a:t>врешті-решт</a:t>
            </a:r>
            <a:r>
              <a:rPr lang="ru-RU" dirty="0"/>
              <a:t>, </a:t>
            </a:r>
            <a:r>
              <a:rPr lang="ru-RU" dirty="0" err="1"/>
              <a:t>змінило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На </a:t>
            </a:r>
            <a:r>
              <a:rPr lang="ru-RU" dirty="0" err="1"/>
              <a:t>картині</a:t>
            </a:r>
            <a:r>
              <a:rPr lang="ru-RU" dirty="0"/>
              <a:t> «</a:t>
            </a:r>
            <a:r>
              <a:rPr lang="ru-RU" dirty="0" err="1"/>
              <a:t>Градива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відкриває</a:t>
            </a:r>
            <a:r>
              <a:rPr lang="ru-RU" dirty="0"/>
              <a:t> для себе </a:t>
            </a:r>
            <a:r>
              <a:rPr lang="ru-RU" dirty="0" err="1"/>
              <a:t>антропоморфні</a:t>
            </a:r>
            <a:r>
              <a:rPr lang="ru-RU" dirty="0"/>
              <a:t> </a:t>
            </a:r>
            <a:r>
              <a:rPr lang="ru-RU" dirty="0" err="1"/>
              <a:t>руїни</a:t>
            </a:r>
            <a:r>
              <a:rPr lang="ru-RU" dirty="0"/>
              <a:t>» на </a:t>
            </a:r>
            <a:r>
              <a:rPr lang="ru-RU" dirty="0" err="1"/>
              <a:t>тлі</a:t>
            </a:r>
            <a:r>
              <a:rPr lang="ru-RU" dirty="0"/>
              <a:t> </a:t>
            </a:r>
            <a:r>
              <a:rPr lang="ru-RU" dirty="0" err="1"/>
              <a:t>скель</a:t>
            </a:r>
            <a:r>
              <a:rPr lang="ru-RU" dirty="0"/>
              <a:t>, </a:t>
            </a:r>
            <a:r>
              <a:rPr lang="ru-RU" dirty="0" err="1"/>
              <a:t>написати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художника </a:t>
            </a:r>
            <a:r>
              <a:rPr lang="ru-RU" dirty="0" err="1"/>
              <a:t>надихнув</a:t>
            </a:r>
            <a:r>
              <a:rPr lang="ru-RU" dirty="0"/>
              <a:t> </a:t>
            </a:r>
            <a:r>
              <a:rPr lang="ru-RU" dirty="0" err="1"/>
              <a:t>скелястий</a:t>
            </a:r>
            <a:r>
              <a:rPr lang="ru-RU" dirty="0"/>
              <a:t> </a:t>
            </a:r>
            <a:r>
              <a:rPr lang="ru-RU" dirty="0" err="1"/>
              <a:t>краєвид</a:t>
            </a:r>
            <a:r>
              <a:rPr lang="ru-RU" dirty="0"/>
              <a:t> </a:t>
            </a:r>
            <a:r>
              <a:rPr lang="ru-RU" dirty="0" err="1"/>
              <a:t>Коста</a:t>
            </a:r>
            <a:r>
              <a:rPr lang="ru-RU" dirty="0"/>
              <a:t> Брава, на </a:t>
            </a:r>
            <a:r>
              <a:rPr lang="ru-RU" dirty="0" err="1"/>
              <a:t>передньому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зображена</a:t>
            </a:r>
            <a:r>
              <a:rPr lang="ru-RU" dirty="0"/>
              <a:t> </a:t>
            </a:r>
            <a:r>
              <a:rPr lang="ru-RU" dirty="0" err="1"/>
              <a:t>Градива</a:t>
            </a:r>
            <a:r>
              <a:rPr lang="ru-RU" dirty="0"/>
              <a:t>, </a:t>
            </a:r>
            <a:r>
              <a:rPr lang="ru-RU" dirty="0" err="1"/>
              <a:t>моделлю</a:t>
            </a:r>
            <a:r>
              <a:rPr lang="ru-RU" dirty="0"/>
              <a:t> для </a:t>
            </a:r>
            <a:r>
              <a:rPr lang="ru-RU" dirty="0" err="1"/>
              <a:t>якої</a:t>
            </a:r>
            <a:r>
              <a:rPr lang="ru-RU" dirty="0"/>
              <a:t> послужила Гала, </a:t>
            </a:r>
            <a:r>
              <a:rPr lang="ru-RU" dirty="0" err="1"/>
              <a:t>оповита</a:t>
            </a:r>
            <a:r>
              <a:rPr lang="ru-RU" dirty="0"/>
              <a:t> </a:t>
            </a:r>
            <a:r>
              <a:rPr lang="ru-RU" dirty="0" err="1"/>
              <a:t>скелею</a:t>
            </a:r>
            <a:r>
              <a:rPr lang="ru-RU" dirty="0"/>
              <a:t>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</a:t>
            </a:r>
            <a:r>
              <a:rPr lang="ru-RU" dirty="0" err="1"/>
              <a:t>чорнильниця</a:t>
            </a:r>
            <a:r>
              <a:rPr lang="ru-RU" dirty="0"/>
              <a:t>, </a:t>
            </a:r>
            <a:r>
              <a:rPr lang="ru-RU" dirty="0" err="1"/>
              <a:t>можливо</a:t>
            </a:r>
            <a:r>
              <a:rPr lang="ru-RU" dirty="0"/>
              <a:t>, як </a:t>
            </a:r>
            <a:r>
              <a:rPr lang="ru-RU" dirty="0" err="1"/>
              <a:t>натяк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колишнього</a:t>
            </a:r>
            <a:r>
              <a:rPr lang="ru-RU" dirty="0"/>
              <a:t> </a:t>
            </a:r>
            <a:r>
              <a:rPr lang="ru-RU" dirty="0" err="1"/>
              <a:t>чоловіка-поета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стосунків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відчувати</a:t>
            </a:r>
            <a:r>
              <a:rPr lang="ru-RU" dirty="0"/>
              <a:t> і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одного. Гала буквально жила </a:t>
            </a:r>
            <a:r>
              <a:rPr lang="ru-RU" dirty="0" err="1"/>
              <a:t>життям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, а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захоплювався</a:t>
            </a:r>
            <a:r>
              <a:rPr lang="ru-RU" dirty="0"/>
              <a:t> нею все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64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985629" cy="5328592"/>
          </a:xfrm>
        </p:spPr>
      </p:pic>
    </p:spTree>
    <p:extLst>
      <p:ext uri="{BB962C8B-B14F-4D97-AF65-F5344CB8AC3E}">
        <p14:creationId xmlns:p14="http://schemas.microsoft.com/office/powerpoint/2010/main" val="134287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19416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 початку 30-х </a:t>
            </a:r>
            <a:r>
              <a:rPr lang="ru-RU" dirty="0" err="1"/>
              <a:t>років</a:t>
            </a:r>
            <a:r>
              <a:rPr lang="ru-RU" dirty="0"/>
              <a:t> Сальвадор </a:t>
            </a:r>
            <a:r>
              <a:rPr lang="ru-RU" dirty="0" err="1"/>
              <a:t>Далі</a:t>
            </a:r>
            <a:r>
              <a:rPr lang="ru-RU" dirty="0"/>
              <a:t> вступив у </a:t>
            </a:r>
            <a:r>
              <a:rPr lang="ru-RU" dirty="0" err="1"/>
              <a:t>конфлікт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сюрреалістами</a:t>
            </a:r>
            <a:r>
              <a:rPr lang="ru-RU" dirty="0"/>
              <a:t> на </a:t>
            </a:r>
            <a:r>
              <a:rPr lang="ru-RU" dirty="0" err="1"/>
              <a:t>політичному</a:t>
            </a:r>
            <a:r>
              <a:rPr lang="ru-RU" dirty="0"/>
              <a:t> </a:t>
            </a:r>
            <a:r>
              <a:rPr lang="ru-RU" dirty="0" err="1"/>
              <a:t>підґрунті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 Адольфом </a:t>
            </a:r>
            <a:r>
              <a:rPr lang="ru-RU" dirty="0" err="1"/>
              <a:t>Гітлером</a:t>
            </a:r>
            <a:r>
              <a:rPr lang="ru-RU" dirty="0"/>
              <a:t> і </a:t>
            </a:r>
            <a:r>
              <a:rPr lang="ru-RU" dirty="0" err="1"/>
              <a:t>монархічні</a:t>
            </a:r>
            <a:r>
              <a:rPr lang="ru-RU" dirty="0"/>
              <a:t> </a:t>
            </a:r>
            <a:r>
              <a:rPr lang="ru-RU" dirty="0" err="1"/>
              <a:t>прихильності</a:t>
            </a:r>
            <a:r>
              <a:rPr lang="ru-RU" dirty="0"/>
              <a:t> </a:t>
            </a:r>
            <a:r>
              <a:rPr lang="ru-RU" dirty="0" err="1"/>
              <a:t>розходилися</a:t>
            </a:r>
            <a:r>
              <a:rPr lang="ru-RU" dirty="0"/>
              <a:t> з </a:t>
            </a:r>
            <a:r>
              <a:rPr lang="ru-RU" dirty="0" err="1"/>
              <a:t>ідеями</a:t>
            </a:r>
            <a:r>
              <a:rPr lang="ru-RU" dirty="0"/>
              <a:t> </a:t>
            </a:r>
            <a:r>
              <a:rPr lang="ru-RU" dirty="0" err="1"/>
              <a:t>Бретона</a:t>
            </a:r>
            <a:r>
              <a:rPr lang="ru-RU" dirty="0" smtClean="0"/>
              <a:t>.</a:t>
            </a:r>
          </a:p>
          <a:p>
            <a:r>
              <a:rPr lang="ru-RU" dirty="0"/>
              <a:t>У 1937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відвідує</a:t>
            </a:r>
            <a:r>
              <a:rPr lang="ru-RU" dirty="0"/>
              <a:t> </a:t>
            </a:r>
            <a:r>
              <a:rPr lang="ru-RU" dirty="0" err="1"/>
              <a:t>Італію</a:t>
            </a:r>
            <a:r>
              <a:rPr lang="ru-RU" dirty="0"/>
              <a:t> з метою </a:t>
            </a:r>
            <a:r>
              <a:rPr lang="ru-RU" dirty="0" err="1"/>
              <a:t>ознайомлення</a:t>
            </a:r>
            <a:r>
              <a:rPr lang="ru-RU" dirty="0"/>
              <a:t> з </a:t>
            </a:r>
            <a:r>
              <a:rPr lang="ru-RU" dirty="0" err="1"/>
              <a:t>живописом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 smtClean="0"/>
              <a:t>.</a:t>
            </a:r>
          </a:p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окупації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 </a:t>
            </a:r>
            <a:r>
              <a:rPr lang="ru-RU" dirty="0" err="1"/>
              <a:t>німмцями</a:t>
            </a:r>
            <a:r>
              <a:rPr lang="ru-RU" dirty="0"/>
              <a:t> в 1940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їде</a:t>
            </a:r>
            <a:r>
              <a:rPr lang="ru-RU" dirty="0"/>
              <a:t> у США (</a:t>
            </a:r>
            <a:r>
              <a:rPr lang="ru-RU" dirty="0" err="1"/>
              <a:t>Каліфорнію</a:t>
            </a:r>
            <a:r>
              <a:rPr lang="ru-RU" dirty="0"/>
              <a:t>), де </a:t>
            </a:r>
            <a:r>
              <a:rPr lang="ru-RU" dirty="0" err="1"/>
              <a:t>відкриває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майстерню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 разом з </a:t>
            </a:r>
            <a:r>
              <a:rPr lang="ru-RU" dirty="0" err="1"/>
              <a:t>Галою</a:t>
            </a:r>
            <a:r>
              <a:rPr lang="ru-RU" dirty="0"/>
              <a:t> з 1940 по 1948 роки</a:t>
            </a:r>
            <a:r>
              <a:rPr lang="ru-RU" dirty="0" smtClean="0"/>
              <a:t>.</a:t>
            </a:r>
          </a:p>
          <a:p>
            <a:r>
              <a:rPr lang="ru-RU" dirty="0"/>
              <a:t>З часом </a:t>
            </a:r>
            <a:r>
              <a:rPr lang="ru-RU" dirty="0" err="1"/>
              <a:t>ностальгія</a:t>
            </a:r>
            <a:r>
              <a:rPr lang="ru-RU" dirty="0"/>
              <a:t> за </a:t>
            </a:r>
            <a:r>
              <a:rPr lang="ru-RU" dirty="0" err="1"/>
              <a:t>батьківщиною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, і в 1948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повертається</a:t>
            </a:r>
            <a:r>
              <a:rPr lang="ru-RU" dirty="0"/>
              <a:t> в </a:t>
            </a:r>
            <a:r>
              <a:rPr lang="ru-RU" dirty="0" err="1"/>
              <a:t>Іспанію</a:t>
            </a:r>
            <a:r>
              <a:rPr lang="ru-RU" dirty="0"/>
              <a:t>. </a:t>
            </a:r>
            <a:r>
              <a:rPr lang="ru-RU" dirty="0" err="1"/>
              <a:t>Перебуваючи</a:t>
            </a:r>
            <a:r>
              <a:rPr lang="ru-RU" dirty="0"/>
              <a:t> у Порт </a:t>
            </a:r>
            <a:r>
              <a:rPr lang="ru-RU" dirty="0" err="1"/>
              <a:t>Льїгаті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звертається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творах</a:t>
            </a:r>
            <a:r>
              <a:rPr lang="ru-RU" dirty="0"/>
              <a:t> до </a:t>
            </a:r>
            <a:r>
              <a:rPr lang="ru-RU" dirty="0" err="1"/>
              <a:t>релігійно-фантастичної</a:t>
            </a:r>
            <a:r>
              <a:rPr lang="ru-RU" dirty="0"/>
              <a:t> тематики. У 1953 </a:t>
            </a:r>
            <a:r>
              <a:rPr lang="ru-RU" dirty="0" err="1"/>
              <a:t>році</a:t>
            </a:r>
            <a:r>
              <a:rPr lang="ru-RU" dirty="0"/>
              <a:t> проходить велика ретроспективна </a:t>
            </a:r>
            <a:r>
              <a:rPr lang="ru-RU" dirty="0" err="1"/>
              <a:t>виставка</a:t>
            </a:r>
            <a:r>
              <a:rPr lang="ru-RU" dirty="0"/>
              <a:t> Сальвадора </a:t>
            </a:r>
            <a:r>
              <a:rPr lang="ru-RU" dirty="0" err="1"/>
              <a:t>Далі</a:t>
            </a:r>
            <a:r>
              <a:rPr lang="ru-RU" dirty="0"/>
              <a:t> в </a:t>
            </a:r>
            <a:r>
              <a:rPr lang="ru-RU" dirty="0" err="1" smtClean="0"/>
              <a:t>Римі</a:t>
            </a:r>
            <a:r>
              <a:rPr lang="ru-RU" dirty="0" smtClean="0"/>
              <a:t>.</a:t>
            </a:r>
          </a:p>
          <a:p>
            <a:r>
              <a:rPr lang="ru-RU" dirty="0"/>
              <a:t>У 1973 </a:t>
            </a:r>
            <a:r>
              <a:rPr lang="ru-RU" dirty="0" err="1"/>
              <a:t>році</a:t>
            </a:r>
            <a:r>
              <a:rPr lang="ru-RU" dirty="0"/>
              <a:t> у </a:t>
            </a:r>
            <a:r>
              <a:rPr lang="ru-RU" dirty="0" err="1"/>
              <a:t>Фігуерасі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відкритий</a:t>
            </a:r>
            <a:r>
              <a:rPr lang="ru-RU" dirty="0"/>
              <a:t> «Музей </a:t>
            </a:r>
            <a:r>
              <a:rPr lang="ru-RU" dirty="0" err="1"/>
              <a:t>Далі</a:t>
            </a:r>
            <a:r>
              <a:rPr lang="ru-RU" dirty="0"/>
              <a:t>».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незрівнянний</a:t>
            </a:r>
            <a:r>
              <a:rPr lang="ru-RU" dirty="0"/>
              <a:t> </a:t>
            </a:r>
            <a:r>
              <a:rPr lang="ru-RU" dirty="0" err="1"/>
              <a:t>сюрреалістичний</a:t>
            </a:r>
            <a:r>
              <a:rPr lang="ru-RU" dirty="0"/>
              <a:t> </a:t>
            </a:r>
            <a:r>
              <a:rPr lang="ru-RU" dirty="0" err="1"/>
              <a:t>витвір</a:t>
            </a:r>
            <a:r>
              <a:rPr lang="ru-RU" dirty="0"/>
              <a:t> і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захоплює</a:t>
            </a:r>
            <a:r>
              <a:rPr lang="ru-RU" dirty="0"/>
              <a:t> </a:t>
            </a:r>
            <a:r>
              <a:rPr lang="ru-RU" dirty="0" err="1"/>
              <a:t>відвідувачів</a:t>
            </a:r>
            <a:r>
              <a:rPr lang="ru-RU" dirty="0"/>
              <a:t>. Музей є </a:t>
            </a:r>
            <a:r>
              <a:rPr lang="ru-RU" dirty="0" err="1"/>
              <a:t>ретроспективою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великого художника.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58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4" y="-20706"/>
            <a:ext cx="7643192" cy="1145282"/>
          </a:xfrm>
        </p:spPr>
        <p:txBody>
          <a:bodyPr/>
          <a:lstStyle/>
          <a:p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8640960" cy="316835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Дизайн Чупа-Чупса</a:t>
            </a:r>
          </a:p>
          <a:p>
            <a:r>
              <a:rPr lang="ru-RU" dirty="0" err="1"/>
              <a:t>Енріке</a:t>
            </a:r>
            <a:r>
              <a:rPr lang="ru-RU" dirty="0"/>
              <a:t> </a:t>
            </a:r>
            <a:r>
              <a:rPr lang="ru-RU" dirty="0" err="1"/>
              <a:t>Бернат</a:t>
            </a:r>
            <a:r>
              <a:rPr lang="ru-RU" dirty="0"/>
              <a:t> назвав свою карамель «</a:t>
            </a:r>
            <a:r>
              <a:rPr lang="ru-RU" dirty="0" err="1"/>
              <a:t>Чупсом</a:t>
            </a:r>
            <a:r>
              <a:rPr lang="ru-RU" dirty="0"/>
              <a:t>», і </a:t>
            </a:r>
            <a:r>
              <a:rPr lang="ru-RU" dirty="0" err="1"/>
              <a:t>спочатку</a:t>
            </a:r>
            <a:r>
              <a:rPr lang="ru-RU" dirty="0"/>
              <a:t> в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смаків</a:t>
            </a:r>
            <a:r>
              <a:rPr lang="ru-RU" dirty="0"/>
              <a:t>: </a:t>
            </a:r>
            <a:r>
              <a:rPr lang="ru-RU" dirty="0" err="1"/>
              <a:t>полуниця</a:t>
            </a:r>
            <a:r>
              <a:rPr lang="ru-RU" dirty="0"/>
              <a:t>, лимон, </a:t>
            </a:r>
            <a:r>
              <a:rPr lang="ru-RU" dirty="0" err="1"/>
              <a:t>м'ята</a:t>
            </a:r>
            <a:r>
              <a:rPr lang="ru-RU" dirty="0"/>
              <a:t>, апельсин, шоколад, </a:t>
            </a:r>
            <a:r>
              <a:rPr lang="ru-RU" dirty="0" err="1"/>
              <a:t>кава</a:t>
            </a:r>
            <a:r>
              <a:rPr lang="ru-RU" dirty="0"/>
              <a:t> з вершками та </a:t>
            </a:r>
            <a:r>
              <a:rPr lang="ru-RU" dirty="0" err="1"/>
              <a:t>полуниця</a:t>
            </a:r>
            <a:r>
              <a:rPr lang="ru-RU" dirty="0"/>
              <a:t> з вершками. </a:t>
            </a:r>
            <a:r>
              <a:rPr lang="ru-RU" dirty="0" err="1"/>
              <a:t>Популярність</a:t>
            </a:r>
            <a:r>
              <a:rPr lang="ru-RU" dirty="0"/>
              <a:t> «</a:t>
            </a:r>
            <a:r>
              <a:rPr lang="ru-RU" dirty="0" err="1"/>
              <a:t>Чупса</a:t>
            </a:r>
            <a:r>
              <a:rPr lang="ru-RU" dirty="0"/>
              <a:t>» росла, </a:t>
            </a:r>
            <a:r>
              <a:rPr lang="ru-RU" dirty="0" err="1"/>
              <a:t>збільшувалась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карамелі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випускалася</a:t>
            </a:r>
            <a:r>
              <a:rPr lang="ru-RU" dirty="0"/>
              <a:t>, </a:t>
            </a:r>
            <a:r>
              <a:rPr lang="ru-RU" dirty="0" err="1"/>
              <a:t>з'являлися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смаки</a:t>
            </a:r>
            <a:r>
              <a:rPr lang="ru-RU" dirty="0"/>
              <a:t>. Карамель уже не могла </a:t>
            </a:r>
            <a:r>
              <a:rPr lang="ru-RU" dirty="0" err="1"/>
              <a:t>залишатися</a:t>
            </a:r>
            <a:r>
              <a:rPr lang="ru-RU" dirty="0"/>
              <a:t> в </a:t>
            </a:r>
            <a:r>
              <a:rPr lang="ru-RU" dirty="0" err="1"/>
              <a:t>початковій</a:t>
            </a:r>
            <a:r>
              <a:rPr lang="ru-RU" dirty="0"/>
              <a:t> </a:t>
            </a:r>
            <a:r>
              <a:rPr lang="ru-RU" dirty="0" err="1"/>
              <a:t>скромній</a:t>
            </a:r>
            <a:r>
              <a:rPr lang="ru-RU" dirty="0"/>
              <a:t> </a:t>
            </a:r>
            <a:r>
              <a:rPr lang="ru-RU" dirty="0" err="1"/>
              <a:t>обгортці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придумати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оригіналье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«</a:t>
            </a:r>
            <a:r>
              <a:rPr lang="ru-RU" dirty="0" err="1"/>
              <a:t>Чупс</a:t>
            </a:r>
            <a:r>
              <a:rPr lang="ru-RU" dirty="0"/>
              <a:t>» </a:t>
            </a:r>
            <a:r>
              <a:rPr lang="ru-RU" dirty="0" err="1"/>
              <a:t>упізнавали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. </a:t>
            </a:r>
            <a:r>
              <a:rPr lang="ru-RU" dirty="0" err="1"/>
              <a:t>Енріке</a:t>
            </a:r>
            <a:r>
              <a:rPr lang="ru-RU" dirty="0"/>
              <a:t> </a:t>
            </a:r>
            <a:r>
              <a:rPr lang="ru-RU" dirty="0" err="1"/>
              <a:t>Бернат</a:t>
            </a:r>
            <a:r>
              <a:rPr lang="ru-RU" dirty="0"/>
              <a:t> </a:t>
            </a:r>
            <a:r>
              <a:rPr lang="ru-RU" dirty="0" err="1"/>
              <a:t>звернувся</a:t>
            </a:r>
            <a:r>
              <a:rPr lang="ru-RU" dirty="0"/>
              <a:t> до </a:t>
            </a:r>
            <a:r>
              <a:rPr lang="ru-RU" dirty="0" err="1"/>
              <a:t>свого</a:t>
            </a:r>
            <a:r>
              <a:rPr lang="ru-RU" dirty="0"/>
              <a:t> земляка Сальвадора </a:t>
            </a:r>
            <a:r>
              <a:rPr lang="ru-RU" dirty="0" err="1"/>
              <a:t>Далі</a:t>
            </a:r>
            <a:r>
              <a:rPr lang="ru-RU" dirty="0"/>
              <a:t> з </a:t>
            </a:r>
            <a:r>
              <a:rPr lang="ru-RU" dirty="0" err="1"/>
              <a:t>проханням</a:t>
            </a:r>
            <a:r>
              <a:rPr lang="ru-RU" dirty="0"/>
              <a:t> </a:t>
            </a:r>
            <a:r>
              <a:rPr lang="ru-RU" dirty="0" err="1"/>
              <a:t>намалювати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буде добре </a:t>
            </a:r>
            <a:r>
              <a:rPr lang="ru-RU" dirty="0" err="1"/>
              <a:t>запам'ятовуватися</a:t>
            </a:r>
            <a:r>
              <a:rPr lang="ru-RU" dirty="0"/>
              <a:t>[3]. </a:t>
            </a:r>
            <a:r>
              <a:rPr lang="ru-RU" dirty="0" err="1"/>
              <a:t>Геніальний</a:t>
            </a:r>
            <a:r>
              <a:rPr lang="ru-RU" dirty="0"/>
              <a:t> художник думав </a:t>
            </a:r>
            <a:r>
              <a:rPr lang="ru-RU" dirty="0" err="1"/>
              <a:t>недовго</a:t>
            </a:r>
            <a:r>
              <a:rPr lang="ru-RU" dirty="0"/>
              <a:t> і </a:t>
            </a:r>
            <a:r>
              <a:rPr lang="ru-RU" dirty="0" err="1"/>
              <a:t>менше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за годину, накидав </a:t>
            </a:r>
            <a:r>
              <a:rPr lang="ru-RU" dirty="0" err="1"/>
              <a:t>йому</a:t>
            </a:r>
            <a:r>
              <a:rPr lang="ru-RU" dirty="0"/>
              <a:t> картинку, де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зображена</a:t>
            </a:r>
            <a:r>
              <a:rPr lang="ru-RU" dirty="0"/>
              <a:t> ромашка «Чупа </a:t>
            </a:r>
            <a:r>
              <a:rPr lang="ru-RU" dirty="0" err="1"/>
              <a:t>Чупс</a:t>
            </a:r>
            <a:r>
              <a:rPr lang="ru-RU" dirty="0"/>
              <a:t>», яка в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зміненому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впізнається</a:t>
            </a:r>
            <a:r>
              <a:rPr lang="ru-RU" dirty="0"/>
              <a:t> як логотип «Чупа </a:t>
            </a:r>
            <a:r>
              <a:rPr lang="ru-RU" dirty="0" err="1"/>
              <a:t>Чупс</a:t>
            </a:r>
            <a:r>
              <a:rPr lang="ru-RU" dirty="0"/>
              <a:t>»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куточках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 </a:t>
            </a:r>
            <a:r>
              <a:rPr lang="ru-RU" dirty="0" err="1"/>
              <a:t>Відмінністю</a:t>
            </a:r>
            <a:r>
              <a:rPr lang="ru-RU" dirty="0"/>
              <a:t> нового логотипу </a:t>
            </a:r>
            <a:r>
              <a:rPr lang="ru-RU" dirty="0" err="1"/>
              <a:t>було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місцезнаходження</a:t>
            </a:r>
            <a:r>
              <a:rPr lang="ru-RU" dirty="0"/>
              <a:t>: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не </a:t>
            </a:r>
            <a:r>
              <a:rPr lang="ru-RU" dirty="0" err="1"/>
              <a:t>збоку</a:t>
            </a:r>
            <a:r>
              <a:rPr lang="ru-RU" dirty="0"/>
              <a:t>, а </a:t>
            </a:r>
            <a:r>
              <a:rPr lang="ru-RU" dirty="0" err="1"/>
              <a:t>вгорі</a:t>
            </a:r>
            <a:r>
              <a:rPr lang="ru-RU" dirty="0"/>
              <a:t> </a:t>
            </a:r>
            <a:r>
              <a:rPr lang="ru-RU" dirty="0" err="1"/>
              <a:t>цукерки</a:t>
            </a:r>
            <a:r>
              <a:rPr lang="ru-RU" dirty="0"/>
              <a:t>.</a:t>
            </a:r>
          </a:p>
        </p:txBody>
      </p:sp>
      <p:pic>
        <p:nvPicPr>
          <p:cNvPr id="1026" name="Picture 2" descr="D:\pfL4x_2KU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4572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170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Литейная">
      <a:dk1>
        <a:sysClr val="windowText" lastClr="000000"/>
      </a:dk1>
      <a:lt1>
        <a:sysClr val="window" lastClr="EFEFE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143</TotalTime>
  <Words>1033</Words>
  <Application>Microsoft Office PowerPoint</Application>
  <PresentationFormat>Экран (4:3)</PresentationFormat>
  <Paragraphs>38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Яркая</vt:lpstr>
      <vt:lpstr>Сальвадор Далі</vt:lpstr>
      <vt:lpstr>Далі - наркотик, без якого вже не можна обійтися.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Дрібні факти</vt:lpstr>
      <vt:lpstr>Презентация PowerPoint</vt:lpstr>
      <vt:lpstr>Презентация PowerPoint</vt:lpstr>
      <vt:lpstr>Презентация PowerPoint</vt:lpstr>
      <vt:lpstr>Презентация PowerPoint</vt:lpstr>
      <vt:lpstr>От неокубизма к пресюрреализму: литературный и художественный каннибализм  картины Сальвадора Дали периода 1926-1929: </vt:lpstr>
      <vt:lpstr>Презентация PowerPoint</vt:lpstr>
      <vt:lpstr>Презентация PowerPoint</vt:lpstr>
      <vt:lpstr>"Сюрреализм — это Я!"  картины Сальвадора Дали периода 1929-1934: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Параноидально-критический метод  картины Сальвадора Дали периода 1934-1937:</vt:lpstr>
      <vt:lpstr>Презентация PowerPoint</vt:lpstr>
      <vt:lpstr>Презентация PowerPoint</vt:lpstr>
      <vt:lpstr>Презентация PowerPoint</vt:lpstr>
      <vt:lpstr>Американская мечта. "Большой стиль"  картины Сальвадора Дали периода 1938-1949: </vt:lpstr>
      <vt:lpstr>Презентация PowerPoint</vt:lpstr>
      <vt:lpstr>Презентация PowerPoint</vt:lpstr>
      <vt:lpstr>Ядерный мистицизм картины Сальвадора Дали периода 1949-1962:</vt:lpstr>
      <vt:lpstr>Презентация PowerPoint</vt:lpstr>
      <vt:lpstr>Последняя роль  картины Сальвадора Дали периода 1963-1983: </vt:lpstr>
      <vt:lpstr>Презентация PowerPoint</vt:lpstr>
      <vt:lpstr>Презентация PowerPoint</vt:lpstr>
      <vt:lpstr>Явление лица Афродиты Книдской на фоне пейзажа (1981)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Сальвадор Далі</dc:title>
  <dc:creator>Admin</dc:creator>
  <cp:lastModifiedBy>Admin</cp:lastModifiedBy>
  <cp:revision>10</cp:revision>
  <dcterms:created xsi:type="dcterms:W3CDTF">2014-11-08T13:11:45Z</dcterms:created>
  <dcterms:modified xsi:type="dcterms:W3CDTF">2014-11-08T15:35:36Z</dcterms:modified>
</cp:coreProperties>
</file>