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D3590C-ED7B-45B1-967C-31B3BD70722D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8F4E05-FDE7-4E52-80F3-018623B99C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77;&#1085;&#1090;&#1072;&#1094;&#1080;&#1080;\Johnyboy%20-%20&#1052;&#1086;&#1103;%20&#1082;&#1086;&#1084;&#1085;&#1072;&#1090;&#1072;%20&#1087;&#1091;&#1089;&#1090;&#1072;%20(2011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77;&#1085;&#1090;&#1072;&#1094;&#1080;&#1080;\Johnyboy%20-%20&#1055;&#1086;&#1089;&#1083;&#1077;&#1076;&#1085;&#1080;&#1081;%20&#1079;&#1074;&#1086;&#1085;&#1086;&#1082;%2012%20'A''%20LIVE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Хип-Хоп</a:t>
            </a:r>
            <a:r>
              <a:rPr lang="ru-RU" dirty="0" smtClean="0"/>
              <a:t> исполнитель </a:t>
            </a:r>
            <a:r>
              <a:rPr lang="en-US" dirty="0" err="1" smtClean="0"/>
              <a:t>JohnyBoy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Презентацию сделал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Ученик 9-В класса </a:t>
            </a:r>
          </a:p>
          <a:p>
            <a:r>
              <a:rPr lang="ru-RU" dirty="0" err="1" smtClean="0"/>
              <a:t>Манжуленко</a:t>
            </a:r>
            <a:r>
              <a:rPr lang="ru-RU" smtClean="0"/>
              <a:t> Богдан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Денис Василенко!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Латвийский </a:t>
            </a:r>
            <a:r>
              <a:rPr lang="ru-RU" dirty="0" err="1" smtClean="0"/>
              <a:t>Рэп</a:t>
            </a:r>
            <a:r>
              <a:rPr lang="ru-RU" dirty="0" smtClean="0"/>
              <a:t> и </a:t>
            </a:r>
            <a:r>
              <a:rPr lang="ru-RU" dirty="0" err="1" smtClean="0"/>
              <a:t>Хип-Хоп</a:t>
            </a:r>
            <a:r>
              <a:rPr lang="ru-RU" dirty="0" smtClean="0"/>
              <a:t> </a:t>
            </a:r>
            <a:r>
              <a:rPr lang="ru-RU" dirty="0" smtClean="0"/>
              <a:t>исполнитель, он </a:t>
            </a:r>
            <a:r>
              <a:rPr lang="ru-RU" dirty="0" smtClean="0"/>
              <a:t>же более известен как </a:t>
            </a:r>
            <a:r>
              <a:rPr lang="ru-RU" dirty="0" smtClean="0"/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Johnyboy</a:t>
            </a:r>
            <a:r>
              <a:rPr lang="ru-RU" dirty="0" smtClean="0"/>
              <a:t>». </a:t>
            </a:r>
            <a:r>
              <a:rPr lang="ru-RU" dirty="0" smtClean="0"/>
              <a:t>Родился в Саласпилс (Латвия) 30 ноября 1991 года. Несмотря на свой юный возраст достиг многих вершин.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JohnyBoy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 он с участия </a:t>
            </a:r>
            <a:r>
              <a:rPr lang="ru-RU" dirty="0" err="1" smtClean="0"/>
              <a:t>интернет-баттлов</a:t>
            </a:r>
            <a:r>
              <a:rPr lang="ru-RU" dirty="0" smtClean="0"/>
              <a:t>. На одной из тусовок познакомился с латвийским рэпером </a:t>
            </a:r>
            <a:r>
              <a:rPr lang="ru-RU" dirty="0" smtClean="0"/>
              <a:t>«</a:t>
            </a:r>
            <a:r>
              <a:rPr lang="ru-RU" dirty="0" err="1" smtClean="0"/>
              <a:t>Sifo</a:t>
            </a:r>
            <a:r>
              <a:rPr lang="ru-RU" dirty="0" smtClean="0"/>
              <a:t>», </a:t>
            </a:r>
            <a:r>
              <a:rPr lang="ru-RU" dirty="0" smtClean="0"/>
              <a:t>также новичком, но имевшим уже к тому времени свою собственную звукозаписывающую студию. В августе 2008 года вместе с </a:t>
            </a:r>
            <a:r>
              <a:rPr lang="ru-RU" dirty="0" smtClean="0"/>
              <a:t>«</a:t>
            </a:r>
            <a:r>
              <a:rPr lang="ru-RU" dirty="0" err="1" smtClean="0"/>
              <a:t>Sifo</a:t>
            </a:r>
            <a:r>
              <a:rPr lang="ru-RU" dirty="0" smtClean="0"/>
              <a:t>» </a:t>
            </a:r>
            <a:r>
              <a:rPr lang="ru-RU" dirty="0" smtClean="0"/>
              <a:t>Денис записал свой первый 40-секундный трек для участия в своём первом </a:t>
            </a:r>
            <a:r>
              <a:rPr lang="ru-RU" dirty="0" err="1" smtClean="0"/>
              <a:t>интернет-баттле</a:t>
            </a:r>
            <a:r>
              <a:rPr lang="ru-RU" dirty="0" smtClean="0"/>
              <a:t>. Ради этого Денис отказался от учёбы в Англии. Участие в </a:t>
            </a:r>
            <a:r>
              <a:rPr lang="ru-RU" dirty="0" err="1" smtClean="0"/>
              <a:t>интернет-баттлах</a:t>
            </a:r>
            <a:r>
              <a:rPr lang="ru-RU" dirty="0" smtClean="0"/>
              <a:t> к тому времени становится самым важным занятием в его жизни.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Hip-Hop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Денис выиграл три </a:t>
            </a:r>
            <a:r>
              <a:rPr lang="ru-RU" dirty="0" err="1" smtClean="0"/>
              <a:t>хип-хоп</a:t>
            </a:r>
            <a:r>
              <a:rPr lang="ru-RU" dirty="0" smtClean="0"/>
              <a:t> </a:t>
            </a:r>
            <a:r>
              <a:rPr lang="ru-RU" dirty="0" err="1" smtClean="0"/>
              <a:t>батла</a:t>
            </a:r>
            <a:r>
              <a:rPr lang="ru-RU" dirty="0" smtClean="0"/>
              <a:t>, а также самый крупный в мире </a:t>
            </a:r>
            <a:r>
              <a:rPr lang="ru-RU" dirty="0" err="1" smtClean="0"/>
              <a:t>интернет-баттл</a:t>
            </a:r>
            <a:r>
              <a:rPr lang="ru-RU" dirty="0" smtClean="0"/>
              <a:t> </a:t>
            </a:r>
            <a:r>
              <a:rPr lang="ru-RU" dirty="0" err="1" smtClean="0"/>
              <a:t>InDaBattle</a:t>
            </a:r>
            <a:r>
              <a:rPr lang="ru-RU" dirty="0" smtClean="0"/>
              <a:t> 2, получил звание "Лучшего рэпера Латвии". Также Денис присутствовал в качестве одного из судей на </a:t>
            </a:r>
            <a:r>
              <a:rPr lang="ru-RU" dirty="0" err="1" smtClean="0"/>
              <a:t>InDaBattle</a:t>
            </a:r>
            <a:r>
              <a:rPr lang="ru-RU" dirty="0" smtClean="0"/>
              <a:t> 3.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689068"/>
          </a:xfrm>
        </p:spPr>
        <p:txBody>
          <a:bodyPr>
            <a:normAutofit/>
          </a:bodyPr>
          <a:lstStyle/>
          <a:p>
            <a:r>
              <a:rPr lang="ru-RU" dirty="0" smtClean="0"/>
              <a:t>1 июля 2011 года вышел его первый официальный альбом "</a:t>
            </a:r>
            <a:r>
              <a:rPr lang="ru-RU" dirty="0" smtClean="0">
                <a:solidFill>
                  <a:srgbClr val="FFFF00"/>
                </a:solidFill>
              </a:rPr>
              <a:t>Холод</a:t>
            </a:r>
            <a:r>
              <a:rPr lang="ru-RU" dirty="0" smtClean="0"/>
              <a:t>", в который вошло 22 </a:t>
            </a:r>
            <a:r>
              <a:rPr lang="ru-RU" dirty="0" smtClean="0"/>
              <a:t>трека.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3417337" cy="302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624173" cy="242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 же на счету Дениса 5 клипов - это "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Лето в Москве</a:t>
            </a:r>
            <a:r>
              <a:rPr lang="ru-RU" dirty="0" smtClean="0"/>
              <a:t>", "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Просите Извинений</a:t>
            </a:r>
            <a:r>
              <a:rPr lang="ru-RU" dirty="0" smtClean="0"/>
              <a:t>", "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Щепки</a:t>
            </a:r>
            <a:r>
              <a:rPr lang="ru-RU" dirty="0" smtClean="0"/>
              <a:t>", "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Моя Комната Пуста</a:t>
            </a:r>
            <a:r>
              <a:rPr lang="ru-RU" dirty="0" smtClean="0"/>
              <a:t>" и самый грандиозный клип "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Нерождённый</a:t>
            </a:r>
            <a:r>
              <a:rPr lang="ru-RU" dirty="0" smtClean="0"/>
              <a:t>", который получил огромную популярность и большое количество просмотров! Это и правда самый потрясающий клип, который, вероятно, спас жизни детей и предотвратил аборты у девушек, а также женщин.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«Моя комната пуста»</a:t>
            </a:r>
            <a:endParaRPr lang="ru-RU" dirty="0"/>
          </a:p>
        </p:txBody>
      </p:sp>
      <p:pic>
        <p:nvPicPr>
          <p:cNvPr id="4" name="Johnyboy - Моя комната пуста (201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428736"/>
            <a:ext cx="7929618" cy="5026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Выступление </a:t>
            </a:r>
            <a:r>
              <a:rPr lang="en-US" dirty="0" err="1" smtClean="0"/>
              <a:t>Johny</a:t>
            </a:r>
            <a:endParaRPr lang="ru-RU" dirty="0"/>
          </a:p>
        </p:txBody>
      </p:sp>
      <p:pic>
        <p:nvPicPr>
          <p:cNvPr id="4" name="Johnyboy - Последний звонок 12 'A'' LIV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428736"/>
            <a:ext cx="735811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Денис Василенко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390048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2012 году получил награду в номинации </a:t>
            </a:r>
            <a:r>
              <a:rPr lang="ru-RU" dirty="0" smtClean="0"/>
              <a:t>«Прорыв Года».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26947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</TotalTime>
  <Words>272</Words>
  <Application>Microsoft Office PowerPoint</Application>
  <PresentationFormat>Экран (4:3)</PresentationFormat>
  <Paragraphs>19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на тему</vt:lpstr>
      <vt:lpstr>Денис Василенко!</vt:lpstr>
      <vt:lpstr>JohnyBoy</vt:lpstr>
      <vt:lpstr>Hip-Hop</vt:lpstr>
      <vt:lpstr>Холод</vt:lpstr>
      <vt:lpstr>Клипы</vt:lpstr>
      <vt:lpstr>«Моя комната пуста»</vt:lpstr>
      <vt:lpstr>Первое Выступление Johny</vt:lpstr>
      <vt:lpstr>Денис Василенко</vt:lpstr>
      <vt:lpstr>Презентацию сделал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wew</dc:creator>
  <cp:lastModifiedBy>wew</cp:lastModifiedBy>
  <cp:revision>6</cp:revision>
  <dcterms:created xsi:type="dcterms:W3CDTF">2012-12-06T19:31:18Z</dcterms:created>
  <dcterms:modified xsi:type="dcterms:W3CDTF">2012-12-06T20:22:50Z</dcterms:modified>
</cp:coreProperties>
</file>