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69"/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022" y="1285861"/>
            <a:ext cx="777375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526" y="2857496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39"/>
            <a:ext cx="205775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274639"/>
            <a:ext cx="602084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600201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1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1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0" y="1435101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201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79" y="6356351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2B15-2D75-483F-A48E-FD5C223FF89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3" y="6356351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338" y="6356351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022" y="785795"/>
            <a:ext cx="777375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История возникновения «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Hand Made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732" y="2714620"/>
            <a:ext cx="6401912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Презентацию подготовила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ученица 10 класса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algn="r"/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Жерновая Е.А.</a:t>
            </a:r>
            <a:endParaRPr lang="ru-RU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4" name="Содержимое 3" descr="3dc17218885-materialy-dlya-tvorchestva-birka-prishivnaya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100" y="1357299"/>
            <a:ext cx="3197784" cy="319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70" y="1142985"/>
            <a:ext cx="4572794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идея “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мейда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”зародилась в самой Америке, в 60-х гг. 20в.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Эскапистки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настроенные хиппи начинали осваивать ремёсла коренных народов Америки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индейц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изготавливать все, что могли, вручную или на примитивных станках. Вы хорошо можете себе представить типичных образчик “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хендмейда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скорее всего у этого изделия будут просматриваться этнические черты с элементами разных культур и народов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хендмейда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измерении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”Да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здравствует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необщее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выражение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!”. То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оснаватели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пытались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сотворить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что-то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“единственное”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неповторимое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едином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экземпляре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популярные виды «</a:t>
            </a:r>
            <a:r>
              <a:rPr lang="ru-RU" dirty="0" err="1" smtClean="0"/>
              <a:t>хенд</a:t>
            </a:r>
            <a:r>
              <a:rPr lang="ru-RU" dirty="0" smtClean="0"/>
              <a:t> </a:t>
            </a:r>
            <a:r>
              <a:rPr lang="ru-RU" dirty="0" err="1" smtClean="0"/>
              <a:t>мейд</a:t>
            </a:r>
            <a:r>
              <a:rPr lang="ru-RU" dirty="0" smtClean="0"/>
              <a:t>» и их приблизительная стоимость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8670" y="1643050"/>
            <a:ext cx="4144124" cy="4286280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Валяние 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Букеты из конфет Вышивка</a:t>
            </a: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Вытынанка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Вязание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</a:t>
            </a: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Карвинг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Канзаши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Кулинария</a:t>
            </a: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Квилинг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Макраме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Мыловарение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Открытки</a:t>
            </a: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Папье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маше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Плетение из разных материалов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Полимерная глина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Свадебный декор и декор для дома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МНОГОЕ ДРУГОЕ!</a:t>
            </a:r>
          </a:p>
          <a:p>
            <a:endParaRPr lang="ru-RU" dirty="0" smtClean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Содержимое 15" descr="1360798820_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73405" y="4429132"/>
            <a:ext cx="2399065" cy="2313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Содержимое 17" descr="fadeeva_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6001" y="2285993"/>
            <a:ext cx="3112034" cy="201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6" descr="10071_sli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33" y="2714620"/>
            <a:ext cx="2717793" cy="1698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Хенд</a:t>
            </a:r>
            <a:r>
              <a:rPr lang="ru-RU" dirty="0" smtClean="0"/>
              <a:t> </a:t>
            </a:r>
            <a:r>
              <a:rPr lang="ru-RU" dirty="0" err="1" smtClean="0"/>
              <a:t>мейд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" name="Содержимое 14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054" y="1785926"/>
            <a:ext cx="2246018" cy="1686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5OluSKWFd8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1" y="1643050"/>
            <a:ext cx="2220012" cy="229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11558344985242d2a2cbe849.11302893_articles_main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299" y="3786191"/>
            <a:ext cx="3496284" cy="2022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d6d17572078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24" y="4000505"/>
            <a:ext cx="3143818" cy="257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livekupon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885" y="1928802"/>
            <a:ext cx="2794491" cy="1571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-milovar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1803" y="857232"/>
            <a:ext cx="2653654" cy="151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16894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4703" y="3429000"/>
            <a:ext cx="2807599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ostcar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5237" y="642918"/>
            <a:ext cx="1996182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-TTc-GraWQ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20" y="1214422"/>
            <a:ext cx="2338321" cy="235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BjcGKUgudb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69" y="4214818"/>
            <a:ext cx="2872284" cy="1916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ow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8137" y="3000372"/>
            <a:ext cx="2531354" cy="1594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10122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687" y="4857760"/>
            <a:ext cx="2476916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Хенд</a:t>
            </a:r>
            <a:r>
              <a:rPr lang="ru-RU" dirty="0" smtClean="0"/>
              <a:t> </a:t>
            </a:r>
            <a:r>
              <a:rPr lang="ru-RU" dirty="0" err="1" smtClean="0"/>
              <a:t>мейд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историю возникновения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мейда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нельзя точно узнать, так как она зарождалась по всему миру, в каждом уголке. Главной целью создания было сотворение вещи, которая не будет иметь себе подобной, в которую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вложенно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огромное количество сил, терпения и навыков. Именно это и оправдывает достаточно высокую цену изделий, но ведь кто будет задаваться этим вопросом, видя такую красоту?:)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922" y="1785927"/>
            <a:ext cx="777375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6228" y="4572008"/>
            <a:ext cx="64019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19B6DB-E2EA-46A4-8DB3-CADE8DFDA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TS010389962</Template>
  <TotalTime>49</TotalTime>
  <Words>244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TS010389962</vt:lpstr>
      <vt:lpstr>История возникновения «Hand Made»</vt:lpstr>
      <vt:lpstr>История</vt:lpstr>
      <vt:lpstr>Наиболее популярные виды «хенд мейд» и их приблизительная стоимость</vt:lpstr>
      <vt:lpstr>«Хенд мейд»</vt:lpstr>
      <vt:lpstr>Презентация PowerPoint</vt:lpstr>
      <vt:lpstr>«Хенд мейд»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«Hand Made»</dc:title>
  <dc:subject>Шаблон оформления</dc:subject>
  <dc:creator>ms home</dc:creator>
  <dc:description>Шаблон оформления</dc:description>
  <cp:lastModifiedBy>Лиза</cp:lastModifiedBy>
  <cp:revision>6</cp:revision>
  <dcterms:created xsi:type="dcterms:W3CDTF">2014-03-11T15:07:40Z</dcterms:created>
  <dcterms:modified xsi:type="dcterms:W3CDTF">2015-01-28T17:24:41Z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TC103899629990</vt:lpwstr>
  </property>
</Properties>
</file>