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906E71-A077-4CB1-A6F7-982E99E1DDBF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305C-693B-4978-838E-92F33331EF5C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D092-20FE-4188-928D-1AEAE98DE6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2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D092-20FE-4188-928D-1AEAE98DE63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50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81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Виконав учень 10-А класу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Проданчук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Олег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/>
              <a:t>Канада</a:t>
            </a:r>
          </a:p>
        </p:txBody>
      </p:sp>
    </p:spTree>
    <p:extLst>
      <p:ext uri="{BB962C8B-B14F-4D97-AF65-F5344CB8AC3E}">
        <p14:creationId xmlns:p14="http://schemas.microsoft.com/office/powerpoint/2010/main" val="4232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Дякую за увагу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40352" cy="42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Символи Канади</a:t>
            </a:r>
            <a:endParaRPr lang="uk-UA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0" y="2996952"/>
            <a:ext cx="5040560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4" y="2636912"/>
            <a:ext cx="2849488" cy="385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Прапор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8448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Розташування Канади на Земній кулі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995093" cy="4995093"/>
          </a:xfrm>
        </p:spPr>
      </p:pic>
    </p:spTree>
    <p:extLst>
      <p:ext uri="{BB962C8B-B14F-4D97-AF65-F5344CB8AC3E}">
        <p14:creationId xmlns:p14="http://schemas.microsoft.com/office/powerpoint/2010/main" val="1438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Гімн Канади</a:t>
            </a:r>
            <a:endParaRPr lang="uk-UA" sz="6000" b="1" dirty="0"/>
          </a:p>
        </p:txBody>
      </p:sp>
      <p:pic>
        <p:nvPicPr>
          <p:cNvPr id="4" name="Gimn_Kanady-O_Canada(vmusice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628800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36216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Офіційні мови Канади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Англійська мова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Французька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мова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40229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16059"/>
            <a:ext cx="3402298" cy="27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Площа Канади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169" y="1628801"/>
            <a:ext cx="9165169" cy="151216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dirty="0"/>
              <a:t>- </a:t>
            </a:r>
            <a:r>
              <a:rPr lang="ru-RU" sz="2800" dirty="0" err="1"/>
              <a:t>Загалом</a:t>
            </a:r>
            <a:r>
              <a:rPr lang="ru-RU" sz="2800" dirty="0"/>
              <a:t>	9 984 670 км² </a:t>
            </a:r>
          </a:p>
          <a:p>
            <a:pPr marL="114300" indent="0" algn="ctr">
              <a:buNone/>
            </a:pPr>
            <a:r>
              <a:rPr lang="ru-RU" sz="2800" dirty="0" smtClean="0"/>
              <a:t>- </a:t>
            </a:r>
            <a:r>
              <a:rPr lang="ru-RU" sz="2800" dirty="0"/>
              <a:t>Води (%)	8,92</a:t>
            </a:r>
            <a:endParaRPr lang="uk-UA" sz="2800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120680" cy="4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Державний устрій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3600" dirty="0"/>
              <a:t>Конституційна монархія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30019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Візитки </a:t>
            </a:r>
            <a:r>
              <a:rPr lang="uk-UA" sz="3600" b="1" dirty="0" err="1" smtClean="0"/>
              <a:t>канади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Клен і кленовий листок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2800" dirty="0" smtClean="0"/>
              <a:t>Кленовий сироп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1" y="1700808"/>
            <a:ext cx="4125838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0" y="4509120"/>
            <a:ext cx="412583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Столиця та найбільші міста </a:t>
            </a:r>
            <a:r>
              <a:rPr lang="uk-UA" b="1" dirty="0" err="1" smtClean="0"/>
              <a:t>канади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" y="1628800"/>
            <a:ext cx="8229600" cy="4373563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600" dirty="0" smtClean="0"/>
              <a:t>Торонто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600" dirty="0" smtClean="0"/>
              <a:t>Монреаль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600" dirty="0" smtClean="0"/>
              <a:t>Оттава </a:t>
            </a:r>
            <a:r>
              <a:rPr lang="uk-UA" sz="3600" dirty="0"/>
              <a:t>(</a:t>
            </a:r>
            <a:r>
              <a:rPr lang="uk-UA" sz="3600" dirty="0" smtClean="0"/>
              <a:t>столиця Канади)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600" dirty="0" err="1" smtClean="0"/>
              <a:t>Едмонтон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5184576" cy="30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</TotalTime>
  <Words>58</Words>
  <Application>Microsoft Office PowerPoint</Application>
  <PresentationFormat>Экран (4:3)</PresentationFormat>
  <Paragraphs>35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Канада</vt:lpstr>
      <vt:lpstr>Символи Канади</vt:lpstr>
      <vt:lpstr>Розташування Канади на Земній кулі</vt:lpstr>
      <vt:lpstr>Гімн Канади</vt:lpstr>
      <vt:lpstr>Офіційні мови Канади</vt:lpstr>
      <vt:lpstr>Площа Канади</vt:lpstr>
      <vt:lpstr>Державний устрій</vt:lpstr>
      <vt:lpstr>Візитки канади</vt:lpstr>
      <vt:lpstr>Столиця та найбільші міста канади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Home</dc:creator>
  <cp:lastModifiedBy>Home</cp:lastModifiedBy>
  <cp:revision>6</cp:revision>
  <dcterms:created xsi:type="dcterms:W3CDTF">2014-04-08T16:54:33Z</dcterms:created>
  <dcterms:modified xsi:type="dcterms:W3CDTF">2014-04-08T17:59:01Z</dcterms:modified>
</cp:coreProperties>
</file>