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95000"/>
              </a:schemeClr>
            </a:gs>
            <a:gs pos="30000">
              <a:srgbClr val="92D050">
                <a:alpha val="19000"/>
              </a:srgbClr>
            </a:gs>
            <a:gs pos="100000">
              <a:schemeClr val="accent4">
                <a:lumMod val="60000"/>
                <a:lumOff val="40000"/>
                <a:alpha val="4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de-DE" sz="5400" i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</a:rPr>
              <a:t>Die Charkow nationale pharmazeutische Universität</a:t>
            </a:r>
            <a:endParaRPr lang="ru-RU" sz="5400" i="1" dirty="0">
              <a:solidFill>
                <a:schemeClr val="accent3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121608" cy="266429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nationale pharmazeutische Universität ist  die älteste Hochschule in der Ukraine. </a:t>
            </a:r>
          </a:p>
          <a:p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Sie war in 1805 gegründet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695_1_ma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501008"/>
            <a:ext cx="4356179" cy="2902304"/>
          </a:xfrm>
        </p:spPr>
      </p:pic>
      <p:pic>
        <p:nvPicPr>
          <p:cNvPr id="25610" name="Picture 10" descr="http://www.rada.com.ua/images/catalogue/25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4066739" cy="2668798"/>
          </a:xfrm>
          <a:prstGeom prst="rect">
            <a:avLst/>
          </a:prstGeom>
          <a:noFill/>
        </p:spPr>
      </p:pic>
      <p:pic>
        <p:nvPicPr>
          <p:cNvPr id="25614" name="Picture 14" descr="http://www.apteka.ua/wp-content/uploads/2013/03/58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3245346" cy="2596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de-DE" sz="4400" dirty="0" smtClean="0">
                <a:solidFill>
                  <a:schemeClr val="accent1">
                    <a:lumMod val="50000"/>
                  </a:schemeClr>
                </a:solidFill>
              </a:rPr>
              <a:t>Die Struktur der Universität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4968552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Fakultäten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das Institut der Erhöhung der Qualifikation der Fachkräfte der Pharmazie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das College der Nationalen pharmazeutischen Universität.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y-story-ya-Kolledzh-NFaU-3-300x2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3384376" cy="2952328"/>
          </a:xfrm>
        </p:spPr>
      </p:pic>
      <p:sp>
        <p:nvSpPr>
          <p:cNvPr id="6" name="Прямоугольник 5"/>
          <p:cNvSpPr/>
          <p:nvPr/>
        </p:nvSpPr>
        <p:spPr>
          <a:xfrm>
            <a:off x="1043608" y="6237312"/>
            <a:ext cx="1959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das College </a:t>
            </a:r>
            <a:endParaRPr lang="ru-RU" sz="2000" dirty="0"/>
          </a:p>
        </p:txBody>
      </p:sp>
      <p:pic>
        <p:nvPicPr>
          <p:cNvPr id="1026" name="Picture 2" descr="http://nuph.edu.ua/wp-content/uploads/2011/06/Institute_of_Pharmacy_Professionals_Qualification_Improvemen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128" y="908720"/>
            <a:ext cx="4226222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4077072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 Institut der Erhöhung der Qualifikation </a:t>
            </a:r>
            <a:endParaRPr lang="ru-RU" dirty="0"/>
          </a:p>
        </p:txBody>
      </p:sp>
      <p:pic>
        <p:nvPicPr>
          <p:cNvPr id="1028" name="Picture 4" descr="http://ru.nuph.edu.ua/wp-content/flagallery/i/institute_of_pharmacy_professionals_qualification_improvemen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437112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de-DE" sz="4400" dirty="0" smtClean="0"/>
              <a:t>Die Fakultäten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254624" cy="4536504"/>
          </a:xfrm>
        </p:spPr>
        <p:txBody>
          <a:bodyPr>
            <a:noAutofit/>
          </a:bodyPr>
          <a:lstStyle/>
          <a:p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pharmazeutische Fakultät</a:t>
            </a:r>
          </a:p>
          <a:p>
            <a:pPr>
              <a:buNone/>
            </a:pPr>
            <a:endParaRPr lang="de-DE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medizinisch-pharmazeutische Fakultät</a:t>
            </a:r>
          </a:p>
          <a:p>
            <a:endParaRPr lang="de-DE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Fakultät der Vorbereitung der ausländischen  Bürger</a:t>
            </a:r>
          </a:p>
          <a:p>
            <a:endParaRPr lang="de-DE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Fakultät der industriellen Pharmazie</a:t>
            </a:r>
          </a:p>
          <a:p>
            <a:endParaRPr lang="de-DE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Fakultät der  mehrstufigen pharmazeutischen Bildung</a:t>
            </a:r>
          </a:p>
          <a:p>
            <a:endParaRPr lang="de-DE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Fakultät der Wirtschaft und des Managements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89452" y="980728"/>
            <a:ext cx="4436044" cy="2736304"/>
          </a:xfrm>
        </p:spPr>
      </p:pic>
      <p:pic>
        <p:nvPicPr>
          <p:cNvPr id="17410" name="Picture 2" descr="http://ru.nuph.edu.ua/files/2011/07/%D1%84%D0%B0%D1%80%D0%BC%D0%B0%D1%86%D0%B5%D0%B2%D1%82%D0%B8%D1%87%D0%B5%D1%81%D0%BA%D0%B8%D0%B9-%D1%84%D0%B0%D0%BA%D1%83%D0%BB%D1%8C%D1%82%D0%B5%D1%82-%D0%9D%D0%A4%D0%B0%D1%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2607299" cy="2619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Die Arbeit der Universität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464496" cy="5302189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der Universität werden die Forschungen durchgeführt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verwirklicht sich die Vorbereitung der hochqualifizierten Fachkräfte für die pharmazeutische Industrie wie in der Ukraine, als auch im Ausland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entwickeln sich solche neuen Richtungen der Forschungen, wie die Schaffung der medikamentösen Präparate, die Biotechnologie, die Schaffung der Präparate für die Veterinärmedizin.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124744"/>
            <a:ext cx="4032448" cy="2205784"/>
          </a:xfrm>
        </p:spPr>
      </p:pic>
      <p:pic>
        <p:nvPicPr>
          <p:cNvPr id="16388" name="Picture 4" descr="http://nuph.edu.ua/wp-content/uploads/nivoslider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653136"/>
            <a:ext cx="3504207" cy="1916832"/>
          </a:xfrm>
          <a:prstGeom prst="rect">
            <a:avLst/>
          </a:prstGeom>
          <a:noFill/>
        </p:spPr>
      </p:pic>
      <p:pic>
        <p:nvPicPr>
          <p:cNvPr id="16389" name="Picture 5" descr="C:\Users\роботяга\Desktop\учебники\obu35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429000"/>
            <a:ext cx="308782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de-DE" sz="4400" dirty="0" smtClean="0"/>
              <a:t>Das kulturelle Zentrum</a:t>
            </a:r>
            <a:endParaRPr lang="ru-RU" sz="4400" dirty="0"/>
          </a:p>
        </p:txBody>
      </p:sp>
      <p:pic>
        <p:nvPicPr>
          <p:cNvPr id="7" name="Рисунок 6" descr="ансамбль гердан НФаУ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он-стоп НФа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only first НФа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336282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3645024"/>
            <a:ext cx="2886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Die Gruppe des Volksliedes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3573016"/>
            <a:ext cx="1509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Die Balltänze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6381328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Die modernen Tänze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/>
              <a:t>Der Nahrungskomplex</a:t>
            </a:r>
            <a:endParaRPr lang="ru-RU" sz="4000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344107" cy="2376264"/>
          </a:xfrm>
        </p:spPr>
      </p:pic>
      <p:pic>
        <p:nvPicPr>
          <p:cNvPr id="7" name="Рисунок 6" descr="http://nuph.edu.ua/wp-content/uploads/2012/04/kompleks-py-tany-ya-4-300x2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uph.edu.ua/wp-content/uploads/2012/04/kompleks-py-tany-ya-6-300x2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uph.edu.ua/wp-content/uploads/2012/04/kompleks-py-tany-ya-81-300x2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nationale pharmazeutische Universität ist fertig, die neuen Studenten zu übernehmen und ist für die Zusammenarbeit immer geöffnet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ur-problem.net/wp-content/uploads/2012/10/75172814_1295863679_49735442_stu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65512"/>
            <a:ext cx="3353481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186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Die Charkow nationale pharmazeutische Universität</vt:lpstr>
      <vt:lpstr>Слайд 2</vt:lpstr>
      <vt:lpstr>Die Struktur der Universität</vt:lpstr>
      <vt:lpstr>Die Fakultäten</vt:lpstr>
      <vt:lpstr>Die Arbeit der Universität </vt:lpstr>
      <vt:lpstr>Das kulturelle Zentrum</vt:lpstr>
      <vt:lpstr>Der Nahrungskomplex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Charkow nationale pharmazeutische Universität</dc:title>
  <dc:creator>роботяга</dc:creator>
  <cp:lastModifiedBy>роботяга</cp:lastModifiedBy>
  <cp:revision>19</cp:revision>
  <dcterms:created xsi:type="dcterms:W3CDTF">2014-03-02T19:44:11Z</dcterms:created>
  <dcterms:modified xsi:type="dcterms:W3CDTF">2014-06-03T10:43:05Z</dcterms:modified>
</cp:coreProperties>
</file>