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0032" y="219996"/>
            <a:ext cx="396044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/>
              <a:t>Лев Дави́дович Тро́цький (справжнє прізвище — Бронштейн) (*26 жовтня (7 листопада) 1879, с. Янівка, Російська імперія — †21 серпня 1940, Койокан, Мексика) — більшовицький політичний діяч Російської імперії, Російської республіки та СРСР, літератор. Один із організаторів збройних інтервенцій Росії в УНР у 1918–1919 роках.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3510"/>
            <a:ext cx="4104456" cy="623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95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6632"/>
            <a:ext cx="6120680" cy="59626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6309320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>
                <a:latin typeface="Arial Narrow" pitchFamily="34" charset="0"/>
              </a:rPr>
              <a:t>Радянський</a:t>
            </a:r>
            <a:r>
              <a:rPr lang="ru-RU" sz="3200" b="1" dirty="0">
                <a:latin typeface="Arial Narrow" pitchFamily="34" charset="0"/>
              </a:rPr>
              <a:t> </a:t>
            </a:r>
            <a:r>
              <a:rPr lang="ru-RU" sz="3200" b="1" dirty="0" err="1">
                <a:latin typeface="Arial Narrow" pitchFamily="34" charset="0"/>
              </a:rPr>
              <a:t>пропагандистський</a:t>
            </a:r>
            <a:r>
              <a:rPr lang="ru-RU" sz="3200" b="1" dirty="0">
                <a:latin typeface="Arial Narrow" pitchFamily="34" charset="0"/>
              </a:rPr>
              <a:t> плакат</a:t>
            </a:r>
          </a:p>
        </p:txBody>
      </p:sp>
    </p:spTree>
    <p:extLst>
      <p:ext uri="{BB962C8B-B14F-4D97-AF65-F5344CB8AC3E}">
        <p14:creationId xmlns:p14="http://schemas.microsoft.com/office/powerpoint/2010/main" val="326717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8641"/>
            <a:ext cx="6552728" cy="57774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6165304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 Narrow" pitchFamily="34" charset="0"/>
              </a:rPr>
              <a:t>Плакат: </a:t>
            </a:r>
            <a:r>
              <a:rPr lang="ru-RU" sz="3200" b="1" dirty="0" err="1">
                <a:latin typeface="Arial Narrow" pitchFamily="34" charset="0"/>
              </a:rPr>
              <a:t>Ленін</a:t>
            </a:r>
            <a:r>
              <a:rPr lang="ru-RU" sz="3200" b="1" dirty="0">
                <a:latin typeface="Arial Narrow" pitchFamily="34" charset="0"/>
              </a:rPr>
              <a:t> і </a:t>
            </a:r>
            <a:r>
              <a:rPr lang="ru-RU" sz="3200" b="1" dirty="0" err="1">
                <a:latin typeface="Arial Narrow" pitchFamily="34" charset="0"/>
              </a:rPr>
              <a:t>Троцький</a:t>
            </a:r>
            <a:r>
              <a:rPr lang="ru-RU" sz="3200" b="1" dirty="0">
                <a:latin typeface="Arial Narrow" pitchFamily="34" charset="0"/>
              </a:rPr>
              <a:t> </a:t>
            </a:r>
            <a:r>
              <a:rPr lang="ru-RU" sz="3200" b="1" dirty="0" err="1">
                <a:latin typeface="Arial Narrow" pitchFamily="34" charset="0"/>
              </a:rPr>
              <a:t>лікарі</a:t>
            </a:r>
            <a:r>
              <a:rPr lang="ru-RU" sz="3200" b="1" dirty="0">
                <a:latin typeface="Arial Narrow" pitchFamily="34" charset="0"/>
              </a:rPr>
              <a:t> "</a:t>
            </a:r>
            <a:r>
              <a:rPr lang="ru-RU" sz="3200" b="1" dirty="0" err="1">
                <a:latin typeface="Arial Narrow" pitchFamily="34" charset="0"/>
              </a:rPr>
              <a:t>хворої</a:t>
            </a:r>
            <a:r>
              <a:rPr lang="ru-RU" sz="3200" b="1" dirty="0">
                <a:latin typeface="Arial Narrow" pitchFamily="34" charset="0"/>
              </a:rPr>
              <a:t>" </a:t>
            </a:r>
            <a:r>
              <a:rPr lang="ru-RU" sz="3200" b="1" dirty="0" err="1">
                <a:latin typeface="Arial Narrow" pitchFamily="34" charset="0"/>
              </a:rPr>
              <a:t>Росії</a:t>
            </a:r>
            <a:endParaRPr lang="ru-RU" sz="32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47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6632"/>
            <a:ext cx="7632848" cy="57606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6121378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Arial Narrow" pitchFamily="34" charset="0"/>
              </a:rPr>
              <a:t>Плакат: "Мир і свобода в </a:t>
            </a:r>
            <a:r>
              <a:rPr lang="ru-RU" sz="3600" b="1" dirty="0" err="1">
                <a:latin typeface="Arial Narrow" pitchFamily="34" charset="0"/>
              </a:rPr>
              <a:t>совдепії</a:t>
            </a:r>
            <a:r>
              <a:rPr lang="ru-RU" sz="3600" b="1" dirty="0">
                <a:latin typeface="Arial Narrow" pitchFamily="34" charset="0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172597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849694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>
                <a:latin typeface="Arial Narrow" pitchFamily="34" charset="0"/>
              </a:rPr>
              <a:t>Народжений</a:t>
            </a:r>
            <a:r>
              <a:rPr lang="ru-RU" sz="3200" b="1" dirty="0">
                <a:latin typeface="Arial Narrow" pitchFamily="34" charset="0"/>
              </a:rPr>
              <a:t> в </a:t>
            </a:r>
            <a:r>
              <a:rPr lang="ru-RU" sz="3200" b="1" dirty="0" err="1">
                <a:latin typeface="Arial Narrow" pitchFamily="34" charset="0"/>
              </a:rPr>
              <a:t>Україні</a:t>
            </a:r>
            <a:r>
              <a:rPr lang="ru-RU" sz="3200" b="1" dirty="0">
                <a:latin typeface="Arial Narrow" pitchFamily="34" charset="0"/>
              </a:rPr>
              <a:t> як </a:t>
            </a:r>
            <a:r>
              <a:rPr lang="ru-RU" sz="3200" b="1" dirty="0" err="1">
                <a:latin typeface="Arial Narrow" pitchFamily="34" charset="0"/>
              </a:rPr>
              <a:t>Лейба</a:t>
            </a:r>
            <a:r>
              <a:rPr lang="ru-RU" sz="3200" b="1" dirty="0">
                <a:latin typeface="Arial Narrow" pitchFamily="34" charset="0"/>
              </a:rPr>
              <a:t> Давидович </a:t>
            </a:r>
            <a:r>
              <a:rPr lang="ru-RU" sz="3200" b="1" dirty="0" smtClean="0">
                <a:latin typeface="Arial Narrow" pitchFamily="34" charset="0"/>
              </a:rPr>
              <a:t>Бронштейн, </a:t>
            </a:r>
            <a:r>
              <a:rPr lang="ru-RU" sz="3200" b="1" dirty="0" err="1">
                <a:latin typeface="Arial Narrow" pitchFamily="34" charset="0"/>
              </a:rPr>
              <a:t>був</a:t>
            </a:r>
            <a:r>
              <a:rPr lang="ru-RU" sz="3200" b="1" dirty="0">
                <a:latin typeface="Arial Narrow" pitchFamily="34" charset="0"/>
              </a:rPr>
              <a:t> </a:t>
            </a:r>
            <a:r>
              <a:rPr lang="ru-RU" sz="3200" b="1" dirty="0" err="1">
                <a:latin typeface="Arial Narrow" pitchFamily="34" charset="0"/>
              </a:rPr>
              <a:t>професійним</a:t>
            </a:r>
            <a:r>
              <a:rPr lang="ru-RU" sz="3200" b="1" dirty="0">
                <a:latin typeface="Arial Narrow" pitchFamily="34" charset="0"/>
              </a:rPr>
              <a:t> </a:t>
            </a:r>
            <a:r>
              <a:rPr lang="ru-RU" sz="3200" b="1" dirty="0" err="1">
                <a:latin typeface="Arial Narrow" pitchFamily="34" charset="0"/>
              </a:rPr>
              <a:t>революціонером</a:t>
            </a:r>
            <a:r>
              <a:rPr lang="ru-RU" sz="3200" b="1" dirty="0">
                <a:latin typeface="Arial Narrow" pitchFamily="34" charset="0"/>
              </a:rPr>
              <a:t> і теоретиком-марксистом. У </a:t>
            </a:r>
            <a:r>
              <a:rPr lang="ru-RU" sz="3200" b="1" dirty="0" err="1">
                <a:latin typeface="Arial Narrow" pitchFamily="34" charset="0"/>
              </a:rPr>
              <a:t>перші</a:t>
            </a:r>
            <a:r>
              <a:rPr lang="ru-RU" sz="3200" b="1" dirty="0">
                <a:latin typeface="Arial Narrow" pitchFamily="34" charset="0"/>
              </a:rPr>
              <a:t> роки </a:t>
            </a:r>
            <a:r>
              <a:rPr lang="ru-RU" sz="3200" b="1" dirty="0" err="1">
                <a:latin typeface="Arial Narrow" pitchFamily="34" charset="0"/>
              </a:rPr>
              <a:t>після</a:t>
            </a:r>
            <a:r>
              <a:rPr lang="ru-RU" sz="3200" b="1" dirty="0">
                <a:latin typeface="Arial Narrow" pitchFamily="34" charset="0"/>
              </a:rPr>
              <a:t> </a:t>
            </a:r>
            <a:r>
              <a:rPr lang="ru-RU" sz="3200" b="1" dirty="0" err="1">
                <a:latin typeface="Arial Narrow" pitchFamily="34" charset="0"/>
              </a:rPr>
              <a:t>революції</a:t>
            </a:r>
            <a:r>
              <a:rPr lang="ru-RU" sz="3200" b="1" dirty="0">
                <a:latin typeface="Arial Narrow" pitchFamily="34" charset="0"/>
              </a:rPr>
              <a:t> 1917 року у </a:t>
            </a:r>
            <a:r>
              <a:rPr lang="ru-RU" sz="3200" b="1" dirty="0" err="1">
                <a:latin typeface="Arial Narrow" pitchFamily="34" charset="0"/>
              </a:rPr>
              <a:t>Російській</a:t>
            </a:r>
            <a:r>
              <a:rPr lang="ru-RU" sz="3200" b="1" dirty="0">
                <a:latin typeface="Arial Narrow" pitchFamily="34" charset="0"/>
              </a:rPr>
              <a:t> </a:t>
            </a:r>
            <a:r>
              <a:rPr lang="ru-RU" sz="3200" b="1" dirty="0" err="1">
                <a:latin typeface="Arial Narrow" pitchFamily="34" charset="0"/>
              </a:rPr>
              <a:t>імперії</a:t>
            </a:r>
            <a:r>
              <a:rPr lang="ru-RU" sz="3200" b="1" dirty="0">
                <a:latin typeface="Arial Narrow" pitchFamily="34" charset="0"/>
              </a:rPr>
              <a:t> </a:t>
            </a:r>
            <a:r>
              <a:rPr lang="ru-RU" sz="3200" b="1" dirty="0" err="1">
                <a:latin typeface="Arial Narrow" pitchFamily="34" charset="0"/>
              </a:rPr>
              <a:t>був</a:t>
            </a:r>
            <a:r>
              <a:rPr lang="ru-RU" sz="3200" b="1" dirty="0">
                <a:latin typeface="Arial Narrow" pitchFamily="34" charset="0"/>
              </a:rPr>
              <a:t> одним з </a:t>
            </a:r>
            <a:r>
              <a:rPr lang="ru-RU" sz="3200" b="1" dirty="0" err="1">
                <a:latin typeface="Arial Narrow" pitchFamily="34" charset="0"/>
              </a:rPr>
              <a:t>найвпливовіших</a:t>
            </a:r>
            <a:r>
              <a:rPr lang="ru-RU" sz="3200" b="1" dirty="0">
                <a:latin typeface="Arial Narrow" pitchFamily="34" charset="0"/>
              </a:rPr>
              <a:t> </a:t>
            </a:r>
            <a:r>
              <a:rPr lang="ru-RU" sz="3200" b="1" dirty="0" err="1">
                <a:latin typeface="Arial Narrow" pitchFamily="34" charset="0"/>
              </a:rPr>
              <a:t>політиків</a:t>
            </a:r>
            <a:r>
              <a:rPr lang="ru-RU" sz="3200" b="1" dirty="0">
                <a:latin typeface="Arial Narrow" pitchFamily="34" charset="0"/>
              </a:rPr>
              <a:t> в РСФРР і, </a:t>
            </a:r>
            <a:r>
              <a:rPr lang="ru-RU" sz="3200" b="1" dirty="0" err="1">
                <a:latin typeface="Arial Narrow" pitchFamily="34" charset="0"/>
              </a:rPr>
              <a:t>потім</a:t>
            </a:r>
            <a:r>
              <a:rPr lang="ru-RU" sz="3200" b="1" dirty="0">
                <a:latin typeface="Arial Narrow" pitchFamily="34" charset="0"/>
              </a:rPr>
              <a:t>, у СРСР, — </a:t>
            </a:r>
            <a:r>
              <a:rPr lang="ru-RU" sz="3200" b="1" dirty="0" err="1">
                <a:latin typeface="Arial Narrow" pitchFamily="34" charset="0"/>
              </a:rPr>
              <a:t>спершу</a:t>
            </a:r>
            <a:r>
              <a:rPr lang="ru-RU" sz="3200" b="1" dirty="0">
                <a:latin typeface="Arial Narrow" pitchFamily="34" charset="0"/>
              </a:rPr>
              <a:t> як </a:t>
            </a:r>
            <a:r>
              <a:rPr lang="ru-RU" sz="3200" b="1" dirty="0" err="1">
                <a:latin typeface="Arial Narrow" pitchFamily="34" charset="0"/>
              </a:rPr>
              <a:t>Народний</a:t>
            </a:r>
            <a:r>
              <a:rPr lang="ru-RU" sz="3200" b="1" dirty="0">
                <a:latin typeface="Arial Narrow" pitchFamily="34" charset="0"/>
              </a:rPr>
              <a:t> </a:t>
            </a:r>
            <a:r>
              <a:rPr lang="ru-RU" sz="3200" b="1" dirty="0" err="1">
                <a:latin typeface="Arial Narrow" pitchFamily="34" charset="0"/>
              </a:rPr>
              <a:t>комісар</a:t>
            </a:r>
            <a:r>
              <a:rPr lang="ru-RU" sz="3200" b="1" dirty="0">
                <a:latin typeface="Arial Narrow" pitchFamily="34" charset="0"/>
              </a:rPr>
              <a:t> </a:t>
            </a:r>
            <a:r>
              <a:rPr lang="ru-RU" sz="3200" b="1" dirty="0" err="1">
                <a:latin typeface="Arial Narrow" pitchFamily="34" charset="0"/>
              </a:rPr>
              <a:t>закордонних</a:t>
            </a:r>
            <a:r>
              <a:rPr lang="ru-RU" sz="3200" b="1" dirty="0">
                <a:latin typeface="Arial Narrow" pitchFamily="34" charset="0"/>
              </a:rPr>
              <a:t> справ, а </a:t>
            </a:r>
            <a:r>
              <a:rPr lang="ru-RU" sz="3200" b="1" dirty="0" err="1">
                <a:latin typeface="Arial Narrow" pitchFamily="34" charset="0"/>
              </a:rPr>
              <a:t>потім</a:t>
            </a:r>
            <a:r>
              <a:rPr lang="ru-RU" sz="3200" b="1" dirty="0">
                <a:latin typeface="Arial Narrow" pitchFamily="34" charset="0"/>
              </a:rPr>
              <a:t> як </a:t>
            </a:r>
            <a:r>
              <a:rPr lang="ru-RU" sz="3200" b="1" dirty="0" err="1">
                <a:latin typeface="Arial Narrow" pitchFamily="34" charset="0"/>
              </a:rPr>
              <a:t>організатор</a:t>
            </a:r>
            <a:r>
              <a:rPr lang="ru-RU" sz="3200" b="1" dirty="0">
                <a:latin typeface="Arial Narrow" pitchFamily="34" charset="0"/>
              </a:rPr>
              <a:t> і </a:t>
            </a:r>
            <a:r>
              <a:rPr lang="ru-RU" sz="3200" b="1" dirty="0" err="1">
                <a:latin typeface="Arial Narrow" pitchFamily="34" charset="0"/>
              </a:rPr>
              <a:t>головнокомандувач</a:t>
            </a:r>
            <a:r>
              <a:rPr lang="ru-RU" sz="3200" b="1" dirty="0">
                <a:latin typeface="Arial Narrow" pitchFamily="34" charset="0"/>
              </a:rPr>
              <a:t> </a:t>
            </a:r>
            <a:r>
              <a:rPr lang="ru-RU" sz="3200" b="1" dirty="0" err="1">
                <a:latin typeface="Arial Narrow" pitchFamily="34" charset="0"/>
              </a:rPr>
              <a:t>Червоної</a:t>
            </a:r>
            <a:r>
              <a:rPr lang="ru-RU" sz="3200" b="1" dirty="0">
                <a:latin typeface="Arial Narrow" pitchFamily="34" charset="0"/>
              </a:rPr>
              <a:t> </a:t>
            </a:r>
            <a:r>
              <a:rPr lang="ru-RU" sz="3200" b="1" dirty="0" err="1">
                <a:latin typeface="Arial Narrow" pitchFamily="34" charset="0"/>
              </a:rPr>
              <a:t>армії</a:t>
            </a:r>
            <a:r>
              <a:rPr lang="ru-RU" sz="3200" b="1" dirty="0">
                <a:latin typeface="Arial Narrow" pitchFamily="34" charset="0"/>
              </a:rPr>
              <a:t> та </a:t>
            </a:r>
            <a:r>
              <a:rPr lang="ru-RU" sz="3200" b="1" dirty="0" err="1">
                <a:latin typeface="Arial Narrow" pitchFamily="34" charset="0"/>
              </a:rPr>
              <a:t>Воєнний</a:t>
            </a:r>
            <a:r>
              <a:rPr lang="ru-RU" sz="3200" b="1" dirty="0">
                <a:latin typeface="Arial Narrow" pitchFamily="34" charset="0"/>
              </a:rPr>
              <a:t> </a:t>
            </a:r>
            <a:r>
              <a:rPr lang="ru-RU" sz="3200" b="1" dirty="0" err="1">
                <a:latin typeface="Arial Narrow" pitchFamily="34" charset="0"/>
              </a:rPr>
              <a:t>народний</a:t>
            </a:r>
            <a:r>
              <a:rPr lang="ru-RU" sz="3200" b="1" dirty="0">
                <a:latin typeface="Arial Narrow" pitchFamily="34" charset="0"/>
              </a:rPr>
              <a:t> </a:t>
            </a:r>
            <a:r>
              <a:rPr lang="ru-RU" sz="3200" b="1" dirty="0" err="1">
                <a:latin typeface="Arial Narrow" pitchFamily="34" charset="0"/>
              </a:rPr>
              <a:t>комісар</a:t>
            </a:r>
            <a:r>
              <a:rPr lang="ru-RU" sz="3200" b="1" dirty="0">
                <a:latin typeface="Arial Narrow" pitchFamily="34" charset="0"/>
              </a:rPr>
              <a:t>. </a:t>
            </a:r>
            <a:r>
              <a:rPr lang="ru-RU" sz="3200" b="1" dirty="0" err="1">
                <a:latin typeface="Arial Narrow" pitchFamily="34" charset="0"/>
              </a:rPr>
              <a:t>Він</a:t>
            </a:r>
            <a:r>
              <a:rPr lang="ru-RU" sz="3200" b="1" dirty="0">
                <a:latin typeface="Arial Narrow" pitchFamily="34" charset="0"/>
              </a:rPr>
              <a:t> </a:t>
            </a:r>
            <a:r>
              <a:rPr lang="ru-RU" sz="3200" b="1" dirty="0" err="1">
                <a:latin typeface="Arial Narrow" pitchFamily="34" charset="0"/>
              </a:rPr>
              <a:t>був</a:t>
            </a:r>
            <a:r>
              <a:rPr lang="ru-RU" sz="3200" b="1" dirty="0">
                <a:latin typeface="Arial Narrow" pitchFamily="34" charset="0"/>
              </a:rPr>
              <a:t> </a:t>
            </a:r>
            <a:r>
              <a:rPr lang="ru-RU" sz="3200" b="1" dirty="0" err="1">
                <a:latin typeface="Arial Narrow" pitchFamily="34" charset="0"/>
              </a:rPr>
              <a:t>також</a:t>
            </a:r>
            <a:r>
              <a:rPr lang="ru-RU" sz="3200" b="1" dirty="0">
                <a:latin typeface="Arial Narrow" pitchFamily="34" charset="0"/>
              </a:rPr>
              <a:t> одним </a:t>
            </a:r>
            <a:r>
              <a:rPr lang="ru-RU" sz="3200" b="1" dirty="0" err="1">
                <a:latin typeface="Arial Narrow" pitchFamily="34" charset="0"/>
              </a:rPr>
              <a:t>із</a:t>
            </a:r>
            <a:r>
              <a:rPr lang="ru-RU" sz="3200" b="1" dirty="0">
                <a:latin typeface="Arial Narrow" pitchFamily="34" charset="0"/>
              </a:rPr>
              <a:t> </a:t>
            </a:r>
            <a:r>
              <a:rPr lang="ru-RU" sz="3200" b="1" dirty="0" err="1">
                <a:latin typeface="Arial Narrow" pitchFamily="34" charset="0"/>
              </a:rPr>
              <a:t>засновників</a:t>
            </a:r>
            <a:r>
              <a:rPr lang="ru-RU" sz="3200" b="1" dirty="0">
                <a:latin typeface="Arial Narrow" pitchFamily="34" charset="0"/>
              </a:rPr>
              <a:t> </a:t>
            </a:r>
            <a:r>
              <a:rPr lang="ru-RU" sz="3200" b="1" dirty="0" err="1">
                <a:latin typeface="Arial Narrow" pitchFamily="34" charset="0"/>
              </a:rPr>
              <a:t>Політбюро</a:t>
            </a:r>
            <a:r>
              <a:rPr lang="ru-RU" sz="3200" b="1" dirty="0">
                <a:latin typeface="Arial Narrow" pitchFamily="34" charset="0"/>
              </a:rPr>
              <a:t> </a:t>
            </a:r>
            <a:r>
              <a:rPr lang="ru-RU" sz="3200" b="1" dirty="0" err="1">
                <a:latin typeface="Arial Narrow" pitchFamily="34" charset="0"/>
              </a:rPr>
              <a:t>Російської</a:t>
            </a:r>
            <a:r>
              <a:rPr lang="ru-RU" sz="3200" b="1" dirty="0">
                <a:latin typeface="Arial Narrow" pitchFamily="34" charset="0"/>
              </a:rPr>
              <a:t> </a:t>
            </a:r>
            <a:r>
              <a:rPr lang="ru-RU" sz="3200" b="1" dirty="0" err="1">
                <a:latin typeface="Arial Narrow" pitchFamily="34" charset="0"/>
              </a:rPr>
              <a:t>Компартії</a:t>
            </a:r>
            <a:r>
              <a:rPr lang="ru-RU" sz="3200" b="1" dirty="0">
                <a:latin typeface="Arial Narrow" pitchFamily="34" charset="0"/>
              </a:rPr>
              <a:t>. Теоретик </a:t>
            </a:r>
            <a:r>
              <a:rPr lang="ru-RU" sz="3200" b="1" dirty="0" err="1">
                <a:latin typeface="Arial Narrow" pitchFamily="34" charset="0"/>
              </a:rPr>
              <a:t>перманентної</a:t>
            </a:r>
            <a:r>
              <a:rPr lang="ru-RU" sz="3200" b="1" dirty="0">
                <a:latin typeface="Arial Narrow" pitchFamily="34" charset="0"/>
              </a:rPr>
              <a:t> </a:t>
            </a:r>
            <a:r>
              <a:rPr lang="ru-RU" sz="3200" b="1" dirty="0" err="1">
                <a:latin typeface="Arial Narrow" pitchFamily="34" charset="0"/>
              </a:rPr>
              <a:t>революції</a:t>
            </a:r>
            <a:r>
              <a:rPr lang="ru-RU" sz="3200" b="1" dirty="0">
                <a:latin typeface="Arial Narrow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336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2870"/>
            <a:ext cx="5616624" cy="62406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40152" y="550895"/>
            <a:ext cx="28083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>
                <a:latin typeface="Arial Narrow" pitchFamily="34" charset="0"/>
              </a:rPr>
              <a:t>Троцький</a:t>
            </a:r>
            <a:r>
              <a:rPr lang="ru-RU" sz="4400" b="1" dirty="0">
                <a:latin typeface="Arial Narrow" pitchFamily="34" charset="0"/>
              </a:rPr>
              <a:t> у </a:t>
            </a:r>
            <a:r>
              <a:rPr lang="ru-RU" sz="4400" b="1" dirty="0" err="1">
                <a:latin typeface="Arial Narrow" pitchFamily="34" charset="0"/>
              </a:rPr>
              <a:t>засланні</a:t>
            </a:r>
            <a:r>
              <a:rPr lang="ru-RU" sz="4400" b="1" dirty="0">
                <a:latin typeface="Arial Narrow" pitchFamily="34" charset="0"/>
              </a:rPr>
              <a:t> в </a:t>
            </a:r>
            <a:r>
              <a:rPr lang="ru-RU" sz="4400" b="1" dirty="0" err="1">
                <a:latin typeface="Arial Narrow" pitchFamily="34" charset="0"/>
              </a:rPr>
              <a:t>Іркутській</a:t>
            </a:r>
            <a:r>
              <a:rPr lang="ru-RU" sz="4400" b="1" dirty="0">
                <a:latin typeface="Arial Narrow" pitchFamily="34" charset="0"/>
              </a:rPr>
              <a:t> </a:t>
            </a:r>
            <a:r>
              <a:rPr lang="ru-RU" sz="4400" b="1" dirty="0" err="1">
                <a:latin typeface="Arial Narrow" pitchFamily="34" charset="0"/>
              </a:rPr>
              <a:t>губернії</a:t>
            </a:r>
            <a:r>
              <a:rPr lang="ru-RU" sz="4400" b="1" dirty="0">
                <a:latin typeface="Arial Narrow" pitchFamily="34" charset="0"/>
              </a:rPr>
              <a:t>. 1900 </a:t>
            </a:r>
            <a:r>
              <a:rPr lang="ru-RU" sz="4400" b="1" dirty="0" err="1">
                <a:latin typeface="Arial Narrow" pitchFamily="34" charset="0"/>
              </a:rPr>
              <a:t>рік</a:t>
            </a:r>
            <a:endParaRPr lang="ru-RU" sz="44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12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5040560" cy="65776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92080" y="1196752"/>
            <a:ext cx="36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err="1" smtClean="0"/>
              <a:t>Троцький</a:t>
            </a:r>
            <a:endParaRPr lang="ru-RU" sz="5400" b="1" dirty="0" smtClean="0"/>
          </a:p>
          <a:p>
            <a:r>
              <a:rPr lang="ru-RU" sz="5400" dirty="0" smtClean="0"/>
              <a:t> </a:t>
            </a:r>
            <a:r>
              <a:rPr lang="ru-RU" sz="5400" b="1" dirty="0"/>
              <a:t>у</a:t>
            </a:r>
            <a:r>
              <a:rPr lang="ru-RU" sz="5400" dirty="0"/>
              <a:t> </a:t>
            </a:r>
            <a:r>
              <a:rPr lang="ru-RU" sz="5400" b="1" dirty="0" smtClean="0"/>
              <a:t>1917році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249282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80112" y="38706"/>
            <a:ext cx="302433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>
                <a:latin typeface="Arial Narrow" pitchFamily="34" charset="0"/>
              </a:rPr>
              <a:t>Внаслідок</a:t>
            </a:r>
            <a:r>
              <a:rPr lang="ru-RU" sz="3200" b="1" dirty="0">
                <a:latin typeface="Arial Narrow" pitchFamily="34" charset="0"/>
              </a:rPr>
              <a:t> </a:t>
            </a:r>
            <a:r>
              <a:rPr lang="ru-RU" sz="3200" b="1" dirty="0" err="1">
                <a:latin typeface="Arial Narrow" pitchFamily="34" charset="0"/>
              </a:rPr>
              <a:t>жорстокої</a:t>
            </a:r>
            <a:r>
              <a:rPr lang="ru-RU" sz="3200" b="1" dirty="0">
                <a:latin typeface="Arial Narrow" pitchFamily="34" charset="0"/>
              </a:rPr>
              <a:t> </a:t>
            </a:r>
            <a:r>
              <a:rPr lang="ru-RU" sz="3200" b="1" dirty="0" err="1">
                <a:latin typeface="Arial Narrow" pitchFamily="34" charset="0"/>
              </a:rPr>
              <a:t>боротьби</a:t>
            </a:r>
            <a:r>
              <a:rPr lang="ru-RU" sz="3200" b="1" dirty="0">
                <a:latin typeface="Arial Narrow" pitchFamily="34" charset="0"/>
              </a:rPr>
              <a:t> за </a:t>
            </a:r>
            <a:r>
              <a:rPr lang="ru-RU" sz="3200" b="1" dirty="0" err="1">
                <a:latin typeface="Arial Narrow" pitchFamily="34" charset="0"/>
              </a:rPr>
              <a:t>владу</a:t>
            </a:r>
            <a:r>
              <a:rPr lang="ru-RU" sz="3200" b="1" dirty="0">
                <a:latin typeface="Arial Narrow" pitchFamily="34" charset="0"/>
              </a:rPr>
              <a:t> з </a:t>
            </a:r>
            <a:r>
              <a:rPr lang="ru-RU" sz="3200" b="1" dirty="0" err="1">
                <a:latin typeface="Arial Narrow" pitchFamily="34" charset="0"/>
              </a:rPr>
              <a:t>групою</a:t>
            </a:r>
            <a:r>
              <a:rPr lang="ru-RU" sz="3200" b="1" dirty="0">
                <a:latin typeface="Arial Narrow" pitchFamily="34" charset="0"/>
              </a:rPr>
              <a:t> </a:t>
            </a:r>
            <a:r>
              <a:rPr lang="ru-RU" sz="3200" b="1" dirty="0" err="1">
                <a:latin typeface="Arial Narrow" pitchFamily="34" charset="0"/>
              </a:rPr>
              <a:t>Йосипа</a:t>
            </a:r>
            <a:r>
              <a:rPr lang="ru-RU" sz="3200" b="1" dirty="0">
                <a:latin typeface="Arial Narrow" pitchFamily="34" charset="0"/>
              </a:rPr>
              <a:t> </a:t>
            </a:r>
            <a:r>
              <a:rPr lang="ru-RU" sz="3200" b="1" dirty="0" err="1">
                <a:latin typeface="Arial Narrow" pitchFamily="34" charset="0"/>
              </a:rPr>
              <a:t>Сталіна</a:t>
            </a:r>
            <a:r>
              <a:rPr lang="ru-RU" sz="3200" b="1" dirty="0">
                <a:latin typeface="Arial Narrow" pitchFamily="34" charset="0"/>
              </a:rPr>
              <a:t> у 1920-тих роках, </a:t>
            </a:r>
            <a:r>
              <a:rPr lang="ru-RU" sz="3200" b="1" dirty="0" err="1">
                <a:latin typeface="Arial Narrow" pitchFamily="34" charset="0"/>
              </a:rPr>
              <a:t>Троцького</a:t>
            </a:r>
            <a:r>
              <a:rPr lang="ru-RU" sz="3200" b="1" dirty="0">
                <a:latin typeface="Arial Narrow" pitchFamily="34" charset="0"/>
              </a:rPr>
              <a:t> </a:t>
            </a:r>
            <a:r>
              <a:rPr lang="ru-RU" sz="3200" b="1" dirty="0" err="1">
                <a:latin typeface="Arial Narrow" pitchFamily="34" charset="0"/>
              </a:rPr>
              <a:t>було</a:t>
            </a:r>
            <a:r>
              <a:rPr lang="ru-RU" sz="3200" b="1" dirty="0">
                <a:latin typeface="Arial Narrow" pitchFamily="34" charset="0"/>
              </a:rPr>
              <a:t> </a:t>
            </a:r>
            <a:r>
              <a:rPr lang="ru-RU" sz="3200" b="1" dirty="0" err="1">
                <a:latin typeface="Arial Narrow" pitchFamily="34" charset="0"/>
              </a:rPr>
              <a:t>виключено</a:t>
            </a:r>
            <a:r>
              <a:rPr lang="ru-RU" sz="3200" b="1" dirty="0">
                <a:latin typeface="Arial Narrow" pitchFamily="34" charset="0"/>
              </a:rPr>
              <a:t> </a:t>
            </a:r>
            <a:r>
              <a:rPr lang="ru-RU" sz="3200" b="1" dirty="0" err="1">
                <a:latin typeface="Arial Narrow" pitchFamily="34" charset="0"/>
              </a:rPr>
              <a:t>із</a:t>
            </a:r>
            <a:r>
              <a:rPr lang="ru-RU" sz="3200" b="1" dirty="0">
                <a:latin typeface="Arial Narrow" pitchFamily="34" charset="0"/>
              </a:rPr>
              <a:t> </a:t>
            </a:r>
            <a:r>
              <a:rPr lang="ru-RU" sz="3200" b="1" dirty="0" err="1">
                <a:latin typeface="Arial Narrow" pitchFamily="34" charset="0"/>
              </a:rPr>
              <a:t>Комуністичної</a:t>
            </a:r>
            <a:r>
              <a:rPr lang="ru-RU" sz="3200" b="1" dirty="0">
                <a:latin typeface="Arial Narrow" pitchFamily="34" charset="0"/>
              </a:rPr>
              <a:t> </a:t>
            </a:r>
            <a:r>
              <a:rPr lang="ru-RU" sz="3200" b="1" dirty="0" err="1">
                <a:latin typeface="Arial Narrow" pitchFamily="34" charset="0"/>
              </a:rPr>
              <a:t>партії</a:t>
            </a:r>
            <a:r>
              <a:rPr lang="ru-RU" sz="3200" b="1" dirty="0">
                <a:latin typeface="Arial Narrow" pitchFamily="34" charset="0"/>
              </a:rPr>
              <a:t> та </a:t>
            </a:r>
            <a:r>
              <a:rPr lang="ru-RU" sz="3200" b="1" dirty="0" err="1">
                <a:latin typeface="Arial Narrow" pitchFamily="34" charset="0"/>
              </a:rPr>
              <a:t>депортовано</a:t>
            </a:r>
            <a:r>
              <a:rPr lang="ru-RU" sz="3200" b="1" dirty="0">
                <a:latin typeface="Arial Narrow" pitchFamily="34" charset="0"/>
              </a:rPr>
              <a:t> </a:t>
            </a:r>
            <a:r>
              <a:rPr lang="ru-RU" sz="3200" b="1" dirty="0" err="1">
                <a:latin typeface="Arial Narrow" pitchFamily="34" charset="0"/>
              </a:rPr>
              <a:t>із</a:t>
            </a:r>
            <a:r>
              <a:rPr lang="ru-RU" sz="3200" b="1" dirty="0">
                <a:latin typeface="Arial Narrow" pitchFamily="34" charset="0"/>
              </a:rPr>
              <a:t> </a:t>
            </a:r>
            <a:r>
              <a:rPr lang="ru-RU" sz="3200" b="1" dirty="0" err="1">
                <a:latin typeface="Arial Narrow" pitchFamily="34" charset="0"/>
              </a:rPr>
              <a:t>Радянського</a:t>
            </a:r>
            <a:r>
              <a:rPr lang="ru-RU" sz="3200" b="1" dirty="0">
                <a:latin typeface="Arial Narrow" pitchFamily="34" charset="0"/>
              </a:rPr>
              <a:t> Союзу.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17921"/>
            <a:ext cx="5400601" cy="59753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309320"/>
            <a:ext cx="6156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 Narrow" pitchFamily="34" charset="0"/>
              </a:rPr>
              <a:t>Протокол </a:t>
            </a:r>
            <a:r>
              <a:rPr lang="ru-RU" sz="2000" b="1" dirty="0" err="1">
                <a:latin typeface="Arial Narrow" pitchFamily="34" charset="0"/>
              </a:rPr>
              <a:t>рішення</a:t>
            </a:r>
            <a:r>
              <a:rPr lang="ru-RU" sz="2000" b="1" dirty="0">
                <a:latin typeface="Arial Narrow" pitchFamily="34" charset="0"/>
              </a:rPr>
              <a:t> про </a:t>
            </a:r>
            <a:r>
              <a:rPr lang="ru-RU" sz="2000" b="1" dirty="0" err="1">
                <a:latin typeface="Arial Narrow" pitchFamily="34" charset="0"/>
              </a:rPr>
              <a:t>висилку</a:t>
            </a:r>
            <a:r>
              <a:rPr lang="ru-RU" sz="2000" b="1" dirty="0">
                <a:latin typeface="Arial Narrow" pitchFamily="34" charset="0"/>
              </a:rPr>
              <a:t> </a:t>
            </a:r>
            <a:r>
              <a:rPr lang="ru-RU" sz="2000" b="1" dirty="0" err="1">
                <a:latin typeface="Arial Narrow" pitchFamily="34" charset="0"/>
              </a:rPr>
              <a:t>Троцького</a:t>
            </a:r>
            <a:r>
              <a:rPr lang="ru-RU" sz="2000" b="1" dirty="0">
                <a:latin typeface="Arial Narrow" pitchFamily="34" charset="0"/>
              </a:rPr>
              <a:t> за </a:t>
            </a:r>
            <a:r>
              <a:rPr lang="ru-RU" sz="2000" b="1" dirty="0" err="1">
                <a:latin typeface="Arial Narrow" pitchFamily="34" charset="0"/>
              </a:rPr>
              <a:t>межі</a:t>
            </a:r>
            <a:r>
              <a:rPr lang="ru-RU" sz="2000" b="1" dirty="0">
                <a:latin typeface="Arial Narrow" pitchFamily="34" charset="0"/>
              </a:rPr>
              <a:t> СРСР</a:t>
            </a:r>
          </a:p>
        </p:txBody>
      </p:sp>
    </p:spTree>
    <p:extLst>
      <p:ext uri="{BB962C8B-B14F-4D97-AF65-F5344CB8AC3E}">
        <p14:creationId xmlns:p14="http://schemas.microsoft.com/office/powerpoint/2010/main" val="423716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5618857"/>
            <a:ext cx="86281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 Narrow" pitchFamily="34" charset="0"/>
              </a:rPr>
              <a:t>1940 року, </a:t>
            </a:r>
            <a:r>
              <a:rPr lang="ru-RU" sz="2400" b="1" dirty="0" err="1">
                <a:latin typeface="Arial Narrow" pitchFamily="34" charset="0"/>
              </a:rPr>
              <a:t>під</a:t>
            </a:r>
            <a:r>
              <a:rPr lang="ru-RU" sz="2400" b="1" dirty="0">
                <a:latin typeface="Arial Narrow" pitchFamily="34" charset="0"/>
              </a:rPr>
              <a:t> час </a:t>
            </a:r>
            <a:r>
              <a:rPr lang="ru-RU" sz="2400" b="1" dirty="0" err="1">
                <a:latin typeface="Arial Narrow" pitchFamily="34" charset="0"/>
              </a:rPr>
              <a:t>перебування</a:t>
            </a:r>
            <a:r>
              <a:rPr lang="ru-RU" sz="2400" b="1" dirty="0">
                <a:latin typeface="Arial Narrow" pitchFamily="34" charset="0"/>
              </a:rPr>
              <a:t> у </a:t>
            </a:r>
            <a:r>
              <a:rPr lang="ru-RU" sz="2400" b="1" dirty="0" err="1">
                <a:latin typeface="Arial Narrow" pitchFamily="34" charset="0"/>
              </a:rPr>
              <a:t>Мексиці</a:t>
            </a:r>
            <a:r>
              <a:rPr lang="ru-RU" sz="2400" b="1" dirty="0">
                <a:latin typeface="Arial Narrow" pitchFamily="34" charset="0"/>
              </a:rPr>
              <a:t>, в </a:t>
            </a:r>
            <a:r>
              <a:rPr lang="ru-RU" sz="2400" b="1" dirty="0" err="1">
                <a:latin typeface="Arial Narrow" pitchFamily="34" charset="0"/>
              </a:rPr>
              <a:t>вимушеному</a:t>
            </a:r>
            <a:r>
              <a:rPr lang="ru-RU" sz="2400" b="1" dirty="0">
                <a:latin typeface="Arial Narrow" pitchFamily="34" charset="0"/>
              </a:rPr>
              <a:t> </a:t>
            </a:r>
            <a:r>
              <a:rPr lang="ru-RU" sz="2400" b="1" dirty="0" err="1">
                <a:latin typeface="Arial Narrow" pitchFamily="34" charset="0"/>
              </a:rPr>
              <a:t>екзилі</a:t>
            </a:r>
            <a:r>
              <a:rPr lang="ru-RU" sz="2400" b="1" dirty="0">
                <a:latin typeface="Arial Narrow" pitchFamily="34" charset="0"/>
              </a:rPr>
              <a:t>, </a:t>
            </a:r>
            <a:r>
              <a:rPr lang="ru-RU" sz="2400" b="1" dirty="0" err="1">
                <a:latin typeface="Arial Narrow" pitchFamily="34" charset="0"/>
              </a:rPr>
              <a:t>він</a:t>
            </a:r>
            <a:r>
              <a:rPr lang="ru-RU" sz="2400" b="1" dirty="0">
                <a:latin typeface="Arial Narrow" pitchFamily="34" charset="0"/>
              </a:rPr>
              <a:t> </a:t>
            </a:r>
            <a:r>
              <a:rPr lang="ru-RU" sz="2400" b="1" dirty="0" err="1">
                <a:latin typeface="Arial Narrow" pitchFamily="34" charset="0"/>
              </a:rPr>
              <a:t>був</a:t>
            </a:r>
            <a:r>
              <a:rPr lang="ru-RU" sz="2400" b="1" dirty="0">
                <a:latin typeface="Arial Narrow" pitchFamily="34" charset="0"/>
              </a:rPr>
              <a:t> за наказом </a:t>
            </a:r>
            <a:r>
              <a:rPr lang="ru-RU" sz="2400" b="1" dirty="0" err="1">
                <a:latin typeface="Arial Narrow" pitchFamily="34" charset="0"/>
              </a:rPr>
              <a:t>Сталіна</a:t>
            </a:r>
            <a:r>
              <a:rPr lang="ru-RU" sz="2400" b="1" dirty="0">
                <a:latin typeface="Arial Narrow" pitchFamily="34" charset="0"/>
              </a:rPr>
              <a:t> </a:t>
            </a:r>
            <a:r>
              <a:rPr lang="ru-RU" sz="2400" b="1" dirty="0" err="1">
                <a:latin typeface="Arial Narrow" pitchFamily="34" charset="0"/>
              </a:rPr>
              <a:t>вбитий</a:t>
            </a:r>
            <a:r>
              <a:rPr lang="ru-RU" sz="2400" b="1" dirty="0">
                <a:latin typeface="Arial Narrow" pitchFamily="34" charset="0"/>
              </a:rPr>
              <a:t> </a:t>
            </a:r>
            <a:r>
              <a:rPr lang="ru-RU" sz="2400" b="1" dirty="0" err="1">
                <a:latin typeface="Arial Narrow" pitchFamily="34" charset="0"/>
              </a:rPr>
              <a:t>Рамоном</a:t>
            </a:r>
            <a:r>
              <a:rPr lang="ru-RU" sz="2400" b="1" dirty="0">
                <a:latin typeface="Arial Narrow" pitchFamily="34" charset="0"/>
              </a:rPr>
              <a:t> </a:t>
            </a:r>
            <a:r>
              <a:rPr lang="ru-RU" sz="2400" b="1" dirty="0" err="1">
                <a:latin typeface="Arial Narrow" pitchFamily="34" charset="0"/>
              </a:rPr>
              <a:t>Меркадером</a:t>
            </a:r>
            <a:r>
              <a:rPr lang="ru-RU" sz="2400" b="1" dirty="0">
                <a:latin typeface="Arial Narrow" pitchFamily="34" charset="0"/>
              </a:rPr>
              <a:t> — агентом НКВД.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35" y="300351"/>
            <a:ext cx="8254659" cy="507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3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692696"/>
            <a:ext cx="84249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err="1">
                <a:latin typeface="Arial Narrow" pitchFamily="34" charset="0"/>
              </a:rPr>
              <a:t>Ідеї</a:t>
            </a:r>
            <a:r>
              <a:rPr lang="ru-RU" sz="5400" b="1" dirty="0">
                <a:latin typeface="Arial Narrow" pitchFamily="34" charset="0"/>
              </a:rPr>
              <a:t> </a:t>
            </a:r>
            <a:r>
              <a:rPr lang="ru-RU" sz="5400" b="1" dirty="0" err="1">
                <a:latin typeface="Arial Narrow" pitchFamily="34" charset="0"/>
              </a:rPr>
              <a:t>Троцького</a:t>
            </a:r>
            <a:r>
              <a:rPr lang="ru-RU" sz="5400" b="1" dirty="0">
                <a:latin typeface="Arial Narrow" pitchFamily="34" charset="0"/>
              </a:rPr>
              <a:t> є базою для </a:t>
            </a:r>
            <a:r>
              <a:rPr lang="ru-RU" sz="5400" b="1" dirty="0" err="1">
                <a:latin typeface="Arial Narrow" pitchFamily="34" charset="0"/>
              </a:rPr>
              <a:t>комуністичних</a:t>
            </a:r>
            <a:r>
              <a:rPr lang="ru-RU" sz="5400" b="1" dirty="0">
                <a:latin typeface="Arial Narrow" pitchFamily="34" charset="0"/>
              </a:rPr>
              <a:t> </a:t>
            </a:r>
            <a:r>
              <a:rPr lang="ru-RU" sz="5400" b="1" dirty="0" err="1">
                <a:latin typeface="Arial Narrow" pitchFamily="34" charset="0"/>
              </a:rPr>
              <a:t>теорій</a:t>
            </a:r>
            <a:r>
              <a:rPr lang="ru-RU" sz="5400" b="1" dirty="0">
                <a:latin typeface="Arial Narrow" pitchFamily="34" charset="0"/>
              </a:rPr>
              <a:t>, </a:t>
            </a:r>
            <a:r>
              <a:rPr lang="ru-RU" sz="5400" b="1" dirty="0" err="1">
                <a:latin typeface="Arial Narrow" pitchFamily="34" charset="0"/>
              </a:rPr>
              <a:t>об'єднаних</a:t>
            </a:r>
            <a:r>
              <a:rPr lang="ru-RU" sz="5400" b="1" dirty="0">
                <a:latin typeface="Arial Narrow" pitchFamily="34" charset="0"/>
              </a:rPr>
              <a:t> </a:t>
            </a:r>
            <a:r>
              <a:rPr lang="ru-RU" sz="5400" b="1" dirty="0" err="1">
                <a:latin typeface="Arial Narrow" pitchFamily="34" charset="0"/>
              </a:rPr>
              <a:t>під</a:t>
            </a:r>
            <a:r>
              <a:rPr lang="ru-RU" sz="5400" b="1" dirty="0">
                <a:latin typeface="Arial Narrow" pitchFamily="34" charset="0"/>
              </a:rPr>
              <a:t> </a:t>
            </a:r>
            <a:r>
              <a:rPr lang="ru-RU" sz="5400" b="1" dirty="0" err="1">
                <a:latin typeface="Arial Narrow" pitchFamily="34" charset="0"/>
              </a:rPr>
              <a:t>назвою</a:t>
            </a:r>
            <a:r>
              <a:rPr lang="ru-RU" sz="5400" b="1" dirty="0">
                <a:latin typeface="Arial Narrow" pitchFamily="34" charset="0"/>
              </a:rPr>
              <a:t> </a:t>
            </a:r>
            <a:r>
              <a:rPr lang="ru-RU" sz="5400" b="1" dirty="0" err="1">
                <a:latin typeface="Arial Narrow" pitchFamily="34" charset="0"/>
              </a:rPr>
              <a:t>троцькізм</a:t>
            </a:r>
            <a:r>
              <a:rPr lang="ru-RU" sz="5400" b="1" dirty="0">
                <a:latin typeface="Arial Narrow" pitchFamily="34" charset="0"/>
              </a:rPr>
              <a:t>, а </a:t>
            </a:r>
            <a:r>
              <a:rPr lang="ru-RU" sz="5400" b="1" dirty="0" err="1">
                <a:latin typeface="Arial Narrow" pitchFamily="34" charset="0"/>
              </a:rPr>
              <a:t>також</a:t>
            </a:r>
            <a:r>
              <a:rPr lang="ru-RU" sz="5400" b="1" dirty="0">
                <a:latin typeface="Arial Narrow" pitchFamily="34" charset="0"/>
              </a:rPr>
              <a:t> </a:t>
            </a:r>
            <a:r>
              <a:rPr lang="ru-RU" sz="5400" b="1" dirty="0" err="1">
                <a:latin typeface="Arial Narrow" pitchFamily="34" charset="0"/>
              </a:rPr>
              <a:t>різноманітних</a:t>
            </a:r>
            <a:r>
              <a:rPr lang="ru-RU" sz="5400" b="1" dirty="0">
                <a:latin typeface="Arial Narrow" pitchFamily="34" charset="0"/>
              </a:rPr>
              <a:t> </a:t>
            </a:r>
            <a:r>
              <a:rPr lang="ru-RU" sz="5400" b="1" dirty="0" err="1">
                <a:latin typeface="Arial Narrow" pitchFamily="34" charset="0"/>
              </a:rPr>
              <a:t>радикальних</a:t>
            </a:r>
            <a:r>
              <a:rPr lang="ru-RU" sz="5400" b="1" dirty="0">
                <a:latin typeface="Arial Narrow" pitchFamily="34" charset="0"/>
              </a:rPr>
              <a:t> </a:t>
            </a:r>
            <a:r>
              <a:rPr lang="ru-RU" sz="5400" b="1" dirty="0" err="1">
                <a:latin typeface="Arial Narrow" pitchFamily="34" charset="0"/>
              </a:rPr>
              <a:t>рухів</a:t>
            </a:r>
            <a:r>
              <a:rPr lang="ru-RU" sz="5400" b="1" dirty="0">
                <a:latin typeface="Arial Narrow" pitchFamily="34" charset="0"/>
              </a:rPr>
              <a:t> </a:t>
            </a:r>
            <a:r>
              <a:rPr lang="ru-RU" sz="5400" b="1" dirty="0" err="1">
                <a:latin typeface="Arial Narrow" pitchFamily="34" charset="0"/>
              </a:rPr>
              <a:t>лівого</a:t>
            </a:r>
            <a:r>
              <a:rPr lang="ru-RU" sz="5400" b="1" dirty="0">
                <a:latin typeface="Arial Narrow" pitchFamily="34" charset="0"/>
              </a:rPr>
              <a:t> </a:t>
            </a:r>
            <a:r>
              <a:rPr lang="ru-RU" sz="5400" b="1" dirty="0" err="1">
                <a:latin typeface="Arial Narrow" pitchFamily="34" charset="0"/>
              </a:rPr>
              <a:t>спрямування</a:t>
            </a:r>
            <a:r>
              <a:rPr lang="ru-RU" sz="5400" b="1" dirty="0">
                <a:latin typeface="Arial Narrow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004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7848872" cy="57606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6165304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 Narrow" pitchFamily="34" charset="0"/>
              </a:rPr>
              <a:t>Карикатура:  </a:t>
            </a:r>
            <a:r>
              <a:rPr lang="ru-RU" sz="2400" b="1" dirty="0" err="1">
                <a:latin typeface="Arial Narrow" pitchFamily="34" charset="0"/>
              </a:rPr>
              <a:t>Троцький</a:t>
            </a:r>
            <a:r>
              <a:rPr lang="ru-RU" sz="2400" b="1" dirty="0">
                <a:latin typeface="Arial Narrow" pitchFamily="34" charset="0"/>
              </a:rPr>
              <a:t> </a:t>
            </a:r>
            <a:r>
              <a:rPr lang="ru-RU" sz="2400" b="1" dirty="0" err="1">
                <a:latin typeface="Arial Narrow" pitchFamily="34" charset="0"/>
              </a:rPr>
              <a:t>надуває</a:t>
            </a:r>
            <a:r>
              <a:rPr lang="ru-RU" sz="2400" b="1" dirty="0">
                <a:latin typeface="Arial Narrow" pitchFamily="34" charset="0"/>
              </a:rPr>
              <a:t> </a:t>
            </a:r>
            <a:r>
              <a:rPr lang="ru-RU" sz="2400" b="1" dirty="0" err="1">
                <a:latin typeface="Arial Narrow" pitchFamily="34" charset="0"/>
              </a:rPr>
              <a:t>мильні</a:t>
            </a:r>
            <a:r>
              <a:rPr lang="ru-RU" sz="2400" b="1" dirty="0">
                <a:latin typeface="Arial Narrow" pitchFamily="34" charset="0"/>
              </a:rPr>
              <a:t> </a:t>
            </a:r>
            <a:r>
              <a:rPr lang="ru-RU" sz="2400" b="1" dirty="0" err="1">
                <a:latin typeface="Arial Narrow" pitchFamily="34" charset="0"/>
              </a:rPr>
              <a:t>бульбашки</a:t>
            </a:r>
            <a:r>
              <a:rPr lang="ru-RU" sz="2400" b="1" dirty="0">
                <a:latin typeface="Arial Narrow" pitchFamily="34" charset="0"/>
              </a:rPr>
              <a:t> </a:t>
            </a:r>
            <a:r>
              <a:rPr lang="ru-RU" sz="2400" b="1" dirty="0" err="1">
                <a:latin typeface="Arial Narrow" pitchFamily="34" charset="0"/>
              </a:rPr>
              <a:t>соціалізму</a:t>
            </a:r>
            <a:endParaRPr lang="ru-RU" sz="24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78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08104" y="692696"/>
            <a:ext cx="33123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 Narrow" pitchFamily="34" charset="0"/>
              </a:rPr>
              <a:t>Червоний</a:t>
            </a:r>
            <a:r>
              <a:rPr lang="ru-RU" sz="2800" b="1" dirty="0">
                <a:latin typeface="Arial Narrow" pitchFamily="34" charset="0"/>
              </a:rPr>
              <a:t> </a:t>
            </a:r>
            <a:r>
              <a:rPr lang="ru-RU" sz="2800" b="1" dirty="0" err="1">
                <a:latin typeface="Arial Narrow" pitchFamily="34" charset="0"/>
              </a:rPr>
              <a:t>пропагандистський</a:t>
            </a:r>
            <a:r>
              <a:rPr lang="ru-RU" sz="2800" b="1" dirty="0">
                <a:latin typeface="Arial Narrow" pitchFamily="34" charset="0"/>
              </a:rPr>
              <a:t> 1918 року. </a:t>
            </a:r>
            <a:r>
              <a:rPr lang="ru-RU" sz="2800" b="1" dirty="0" err="1">
                <a:latin typeface="Arial Narrow" pitchFamily="34" charset="0"/>
              </a:rPr>
              <a:t>Троцький</a:t>
            </a:r>
            <a:r>
              <a:rPr lang="ru-RU" sz="2800" b="1" dirty="0">
                <a:latin typeface="Arial Narrow" pitchFamily="34" charset="0"/>
              </a:rPr>
              <a:t> </a:t>
            </a:r>
            <a:r>
              <a:rPr lang="ru-RU" sz="2800" b="1" dirty="0" err="1">
                <a:latin typeface="Arial Narrow" pitchFamily="34" charset="0"/>
              </a:rPr>
              <a:t>вбиває</a:t>
            </a:r>
            <a:r>
              <a:rPr lang="ru-RU" sz="2800" b="1" dirty="0">
                <a:latin typeface="Arial Narrow" pitchFamily="34" charset="0"/>
              </a:rPr>
              <a:t> "</a:t>
            </a:r>
            <a:r>
              <a:rPr lang="ru-RU" sz="2800" b="1" dirty="0" err="1">
                <a:latin typeface="Arial Narrow" pitchFamily="34" charset="0"/>
              </a:rPr>
              <a:t>змію</a:t>
            </a:r>
            <a:r>
              <a:rPr lang="ru-RU" sz="2800" b="1" dirty="0">
                <a:latin typeface="Arial Narrow" pitchFamily="34" charset="0"/>
              </a:rPr>
              <a:t> </a:t>
            </a:r>
            <a:r>
              <a:rPr lang="ru-RU" sz="2800" b="1" dirty="0" err="1">
                <a:latin typeface="Arial Narrow" pitchFamily="34" charset="0"/>
              </a:rPr>
              <a:t>контрреволюції</a:t>
            </a:r>
            <a:r>
              <a:rPr lang="ru-RU" sz="2800" b="1" dirty="0">
                <a:latin typeface="Arial Narrow" pitchFamily="34" charset="0"/>
              </a:rPr>
              <a:t>"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65" y="311200"/>
            <a:ext cx="5238750" cy="60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43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ставная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остав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тав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175</TotalTime>
  <Words>265</Words>
  <Application>Microsoft Office PowerPoint</Application>
  <PresentationFormat>Экран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Составная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REMROFSNART</dc:creator>
  <cp:lastModifiedBy>REMROFSNART</cp:lastModifiedBy>
  <cp:revision>11</cp:revision>
  <dcterms:created xsi:type="dcterms:W3CDTF">2014-03-17T16:47:07Z</dcterms:created>
  <dcterms:modified xsi:type="dcterms:W3CDTF">2014-03-17T20:56:05Z</dcterms:modified>
</cp:coreProperties>
</file>