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F7C2-6313-4074-B19D-BF770CD8F74F}" type="datetimeFigureOut">
              <a:rPr lang="uk-UA" smtClean="0"/>
              <a:t>25.02.2013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3524-4580-4C73-BA64-5B2C48682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891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F7C2-6313-4074-B19D-BF770CD8F74F}" type="datetimeFigureOut">
              <a:rPr lang="uk-UA" smtClean="0"/>
              <a:t>25.02.2013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3524-4580-4C73-BA64-5B2C48682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593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F7C2-6313-4074-B19D-BF770CD8F74F}" type="datetimeFigureOut">
              <a:rPr lang="uk-UA" smtClean="0"/>
              <a:t>25.02.2013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3524-4580-4C73-BA64-5B2C48682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2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F7C2-6313-4074-B19D-BF770CD8F74F}" type="datetimeFigureOut">
              <a:rPr lang="uk-UA" smtClean="0"/>
              <a:t>25.02.2013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3524-4580-4C73-BA64-5B2C48682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102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F7C2-6313-4074-B19D-BF770CD8F74F}" type="datetimeFigureOut">
              <a:rPr lang="uk-UA" smtClean="0"/>
              <a:t>25.02.2013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3524-4580-4C73-BA64-5B2C48682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973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F7C2-6313-4074-B19D-BF770CD8F74F}" type="datetimeFigureOut">
              <a:rPr lang="uk-UA" smtClean="0"/>
              <a:t>25.02.2013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3524-4580-4C73-BA64-5B2C48682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375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F7C2-6313-4074-B19D-BF770CD8F74F}" type="datetimeFigureOut">
              <a:rPr lang="uk-UA" smtClean="0"/>
              <a:t>25.02.2013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3524-4580-4C73-BA64-5B2C48682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56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F7C2-6313-4074-B19D-BF770CD8F74F}" type="datetimeFigureOut">
              <a:rPr lang="uk-UA" smtClean="0"/>
              <a:t>25.02.2013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3524-4580-4C73-BA64-5B2C48682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028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F7C2-6313-4074-B19D-BF770CD8F74F}" type="datetimeFigureOut">
              <a:rPr lang="uk-UA" smtClean="0"/>
              <a:t>25.02.2013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3524-4580-4C73-BA64-5B2C48682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59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F7C2-6313-4074-B19D-BF770CD8F74F}" type="datetimeFigureOut">
              <a:rPr lang="uk-UA" smtClean="0"/>
              <a:t>25.02.2013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3524-4580-4C73-BA64-5B2C48682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60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F7C2-6313-4074-B19D-BF770CD8F74F}" type="datetimeFigureOut">
              <a:rPr lang="uk-UA" smtClean="0"/>
              <a:t>25.02.2013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3524-4580-4C73-BA64-5B2C48682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34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7F7C2-6313-4074-B19D-BF770CD8F74F}" type="datetimeFigureOut">
              <a:rPr lang="uk-UA" smtClean="0"/>
              <a:t>25.02.2013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63524-4580-4C73-BA64-5B2C48682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712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0969" y="254977"/>
            <a:ext cx="7816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Північна Америка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08" y="3579421"/>
            <a:ext cx="3196171" cy="3087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469892" cy="29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30480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11515"/>
            <a:ext cx="4453425" cy="2347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37" y="787243"/>
            <a:ext cx="3960440" cy="2648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787243"/>
            <a:ext cx="339759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</a:rPr>
              <a:t>Омивається:</a:t>
            </a:r>
          </a:p>
          <a:p>
            <a:endParaRPr lang="uk-UA" sz="40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Північно-Льодовитим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Атлантичним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Тихим</a:t>
            </a: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62" y="3741068"/>
            <a:ext cx="2697832" cy="2697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3" y="1959572"/>
            <a:ext cx="5535488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uk-UA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Площа: 24,2 млн. км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uk-UA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uk-UA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● Довжина берегової лінії: 60 тис. км</a:t>
            </a:r>
          </a:p>
          <a:p>
            <a:pPr>
              <a:lnSpc>
                <a:spcPct val="90000"/>
              </a:lnSpc>
            </a:pP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● </a:t>
            </a:r>
            <a:r>
              <a:rPr lang="uk-UA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Пн. Америка лежить у Північній 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півкулі</a:t>
            </a:r>
            <a:endParaRPr lang="uk-UA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● </a:t>
            </a:r>
            <a:r>
              <a:rPr lang="uk-UA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формою нагадує трикутник.</a:t>
            </a:r>
          </a:p>
          <a:p>
            <a:pPr>
              <a:lnSpc>
                <a:spcPct val="90000"/>
              </a:lnSpc>
            </a:pPr>
            <a:r>
              <a:rPr lang="uk-UA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uk-UA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Розташована майже в 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усіх кліматичних </a:t>
            </a:r>
            <a:r>
              <a:rPr lang="uk-UA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географічних поясах світу.</a:t>
            </a:r>
          </a:p>
          <a:p>
            <a:pPr>
              <a:lnSpc>
                <a:spcPct val="90000"/>
              </a:lnSpc>
            </a:pPr>
            <a:r>
              <a:rPr lang="uk-UA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● Основна частина материка розташована між Північним тропіком та Північним полярним</a:t>
            </a:r>
            <a:r>
              <a:rPr lang="uk-UA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2218" y="193430"/>
            <a:ext cx="82030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Географічне положення материка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2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5" y="223710"/>
            <a:ext cx="3972127" cy="3018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59" y="3699517"/>
            <a:ext cx="5227749" cy="28367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69776" y="620688"/>
            <a:ext cx="46667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Гренландія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15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4325508" cy="3140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045351" cy="30340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5508" y="692696"/>
            <a:ext cx="42027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Північний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Захід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7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5" y="188640"/>
            <a:ext cx="2592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Схід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536503" cy="4779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9903"/>
            <a:ext cx="3913617" cy="2935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5385" y="4221088"/>
            <a:ext cx="414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Півострів Лабрадор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0631" y="474785"/>
            <a:ext cx="7376746" cy="931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Берегова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лінія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95631"/>
            <a:ext cx="4557705" cy="4557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348880"/>
            <a:ext cx="312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Сильно розчленована</a:t>
            </a:r>
            <a:endParaRPr lang="uk-UA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6826250" cy="792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2800" smtClean="0">
                <a:latin typeface="Times New Roman" pitchFamily="18" charset="0"/>
              </a:rPr>
              <a:t>Північна Америка – материк-</a:t>
            </a:r>
            <a:br>
              <a:rPr lang="uk-UA" sz="2800" smtClean="0">
                <a:latin typeface="Times New Roman" pitchFamily="18" charset="0"/>
              </a:rPr>
            </a:br>
            <a:r>
              <a:rPr lang="uk-UA" sz="2800" smtClean="0">
                <a:latin typeface="Times New Roman" pitchFamily="18" charset="0"/>
              </a:rPr>
              <a:t>рекордсмен</a:t>
            </a:r>
            <a:endParaRPr lang="ru-RU" sz="2800" smtClean="0">
              <a:latin typeface="Times New Roman" pitchFamily="18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81075"/>
            <a:ext cx="903605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smtClean="0">
                <a:effectLst/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uk-UA" sz="2000" smtClean="0">
                <a:effectLst/>
                <a:latin typeface="Times New Roman" pitchFamily="18" charset="0"/>
              </a:rPr>
              <a:t>Печера Мамонтова в Апалачах - найбільша карстова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smtClean="0">
                <a:effectLst/>
                <a:latin typeface="Times New Roman" pitchFamily="18" charset="0"/>
              </a:rPr>
              <a:t>печера світу (500 км)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smtClean="0">
                <a:effectLst/>
                <a:latin typeface="Times New Roman" pitchFamily="18" charset="0"/>
                <a:cs typeface="Times New Roman" pitchFamily="18" charset="0"/>
              </a:rPr>
              <a:t>● Великий каньйон річки Колорадо – найбільший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smtClean="0">
                <a:effectLst/>
                <a:latin typeface="Times New Roman" pitchFamily="18" charset="0"/>
                <a:cs typeface="Times New Roman" pitchFamily="18" charset="0"/>
              </a:rPr>
              <a:t>каньйон у світі (довжина 350 км, глибина до 2 км).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smtClean="0">
                <a:effectLst/>
                <a:latin typeface="Times New Roman" pitchFamily="18" charset="0"/>
                <a:cs typeface="Times New Roman" pitchFamily="18" charset="0"/>
              </a:rPr>
              <a:t>●Долина Смерті – найбільш безводна пустеля світу.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0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0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0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0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0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0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0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en-US" sz="20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		      </a:t>
            </a:r>
            <a:r>
              <a:rPr lang="uk-UA" sz="2000" smtClean="0">
                <a:effectLst/>
                <a:latin typeface="Times New Roman" pitchFamily="18" charset="0"/>
                <a:cs typeface="Times New Roman" pitchFamily="18" charset="0"/>
              </a:rPr>
              <a:t>● Система Великих озер – найбільша прісноводна акваторія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smtClean="0">
                <a:effectLst/>
                <a:latin typeface="Times New Roman" pitchFamily="18" charset="0"/>
                <a:cs typeface="Times New Roman" pitchFamily="18" charset="0"/>
              </a:rPr>
              <a:t>Землі (245,2 тис. км</a:t>
            </a: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uk-UA" sz="200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smtClean="0">
                <a:effectLst/>
                <a:latin typeface="Times New Roman" pitchFamily="18" charset="0"/>
                <a:cs typeface="Times New Roman" pitchFamily="18" charset="0"/>
              </a:rPr>
              <a:t>● У Долині Смерті розташоване Солоне озеро Бедвотер – на відмітці 85 м нижче рівня моря (рекорд Західної півкулі).</a:t>
            </a:r>
            <a:endParaRPr lang="en-US" sz="20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7717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23098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492375"/>
            <a:ext cx="266382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81300"/>
            <a:ext cx="2484437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57563"/>
            <a:ext cx="2824162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01533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68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68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8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8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8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8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8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68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8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8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8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68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67" y="-19036"/>
            <a:ext cx="9182652" cy="6886989"/>
          </a:xfrm>
        </p:spPr>
      </p:pic>
      <p:sp>
        <p:nvSpPr>
          <p:cNvPr id="5" name="Прямоугольник 4"/>
          <p:cNvSpPr/>
          <p:nvPr/>
        </p:nvSpPr>
        <p:spPr>
          <a:xfrm>
            <a:off x="2096005" y="2967335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Дякую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увагу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14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133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Північна Америка – материк- рекордсмен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8</cp:revision>
  <dcterms:created xsi:type="dcterms:W3CDTF">2013-02-25T16:31:56Z</dcterms:created>
  <dcterms:modified xsi:type="dcterms:W3CDTF">2013-02-25T18:06:55Z</dcterms:modified>
</cp:coreProperties>
</file>