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94" r:id="rId4"/>
    <p:sldId id="260" r:id="rId5"/>
    <p:sldId id="297" r:id="rId6"/>
    <p:sldId id="296" r:id="rId7"/>
    <p:sldId id="262" r:id="rId8"/>
    <p:sldId id="288" r:id="rId9"/>
    <p:sldId id="298" r:id="rId10"/>
    <p:sldId id="299" r:id="rId11"/>
    <p:sldId id="300" r:id="rId12"/>
    <p:sldId id="301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FFFF"/>
    <a:srgbClr val="FFCCCC"/>
    <a:srgbClr val="ABE51B"/>
    <a:srgbClr val="CCFFCC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1935" autoAdjust="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4D77D-A6E1-40B6-A260-21B17D7C45EF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2E4F1-7C94-4EBE-B66D-081280F684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08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E4F1-7C94-4EBE-B66D-081280F684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18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909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97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9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592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299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374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14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420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90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39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4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524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cent SF" pitchFamily="2" charset="0"/>
              </a:rPr>
              <a:t> </a:t>
            </a:r>
            <a:r>
              <a:rPr lang="en-US" sz="107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cent SF" pitchFamily="2" charset="0"/>
              </a:rPr>
              <a:t>American  food</a:t>
            </a:r>
            <a:r>
              <a:rPr lang="ru-RU" sz="10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0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0700" dirty="0"/>
          </a:p>
        </p:txBody>
      </p:sp>
      <p:pic>
        <p:nvPicPr>
          <p:cNvPr id="1026" name="Picture 2" descr="C:\Documents and Settings\1\My Documents\Американская жрачка\l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5105400" cy="3552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steak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2916"/>
            <a:ext cx="6324600" cy="500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86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Hot dog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536"/>
            <a:ext cx="9144000" cy="587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92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І</a:t>
            </a:r>
            <a:r>
              <a:rPr lang="en-US" dirty="0" err="1" smtClean="0"/>
              <a:t>ce</a:t>
            </a:r>
            <a:r>
              <a:rPr lang="en-US" dirty="0" smtClean="0"/>
              <a:t> cream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4397"/>
            <a:ext cx="8229600" cy="54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55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800" smtClean="0"/>
              <a:t>Thank you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13022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My Documents\Американская жрачка\cheeseburg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228600"/>
            <a:ext cx="838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atin typeface="+mj-lt"/>
              </a:rPr>
              <a:t>What is American food? </a:t>
            </a:r>
            <a:endParaRPr lang="ru-RU" sz="4400" b="1" dirty="0" smtClean="0">
              <a:latin typeface="+mj-lt"/>
            </a:endParaRPr>
          </a:p>
          <a:p>
            <a:pPr algn="ctr">
              <a:defRPr/>
            </a:pPr>
            <a:r>
              <a:rPr lang="en-US" sz="4000" dirty="0" smtClean="0">
                <a:latin typeface="+mj-lt"/>
              </a:rPr>
              <a:t>Hamburgers  and hot dogs? </a:t>
            </a:r>
            <a:endParaRPr lang="ru-RU" sz="4000" dirty="0" smtClean="0">
              <a:latin typeface="+mj-lt"/>
            </a:endParaRPr>
          </a:p>
          <a:p>
            <a:pPr algn="ctr">
              <a:defRPr/>
            </a:pPr>
            <a:r>
              <a:rPr lang="en-US" sz="4000" dirty="0" smtClean="0">
                <a:latin typeface="+mj-lt"/>
              </a:rPr>
              <a:t>Fried chicken and giant steaks? </a:t>
            </a:r>
            <a:endParaRPr lang="ru-RU" sz="4000" dirty="0" smtClean="0">
              <a:latin typeface="+mj-lt"/>
            </a:endParaRPr>
          </a:p>
          <a:p>
            <a:pPr algn="ctr">
              <a:defRPr/>
            </a:pPr>
            <a:r>
              <a:rPr lang="en-US" sz="4000" dirty="0" smtClean="0">
                <a:latin typeface="+mj-lt"/>
              </a:rPr>
              <a:t>Well, yes. But spaghetti and pizza are American too, and so is sweet and sour pork. The fact is that Americans eat every kind of food imaginable. </a:t>
            </a:r>
          </a:p>
          <a:p>
            <a:pPr algn="ctr">
              <a:defRPr/>
            </a:pPr>
            <a:r>
              <a:rPr lang="en-US" sz="4000" dirty="0" smtClean="0">
                <a:latin typeface="+mj-lt"/>
              </a:rPr>
              <a:t>There are, for example, more than 1,000 Chinese restaurants </a:t>
            </a:r>
          </a:p>
          <a:p>
            <a:pPr algn="ctr">
              <a:defRPr/>
            </a:pPr>
            <a:r>
              <a:rPr lang="en-US" sz="4000" dirty="0" smtClean="0">
                <a:latin typeface="+mj-lt"/>
              </a:rPr>
              <a:t>in New York City alone.</a:t>
            </a:r>
            <a:endParaRPr lang="ru-RU" sz="4000" dirty="0" smtClean="0">
              <a:latin typeface="+mj-lt"/>
            </a:endParaRPr>
          </a:p>
          <a:p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rgbClr val="C00000"/>
                </a:solidFill>
                <a:latin typeface="Balloonist SF" pitchFamily="2" charset="0"/>
              </a:rPr>
              <a:t>       </a:t>
            </a:r>
            <a:r>
              <a:rPr lang="en-US" sz="6700" b="1" dirty="0" smtClean="0">
                <a:solidFill>
                  <a:srgbClr val="C00000"/>
                </a:solidFill>
                <a:latin typeface="Balloonist SF" pitchFamily="2" charset="0"/>
              </a:rPr>
              <a:t>AS AMERICAN AS APPLE PIE.	</a:t>
            </a:r>
            <a:r>
              <a:rPr lang="en-US" sz="4900" b="1" dirty="0" smtClean="0">
                <a:solidFill>
                  <a:srgbClr val="C00000"/>
                </a:solidFill>
                <a:latin typeface="Balloonist SF" pitchFamily="2" charset="0"/>
              </a:rPr>
              <a:t>		 </a:t>
            </a:r>
            <a:br>
              <a:rPr lang="en-US" sz="4900" b="1" dirty="0" smtClean="0">
                <a:solidFill>
                  <a:srgbClr val="C00000"/>
                </a:solidFill>
                <a:latin typeface="Balloonist SF" pitchFamily="2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1\My Documents\Американская жрачка\apple-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362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1\My Documents\Американская жрачка\turi_interesting_1204103410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8762"/>
            <a:ext cx="9144000" cy="68492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4572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Franklin Gothic Medium" pitchFamily="34" charset="0"/>
              </a:rPr>
              <a:t>The truth is, though, that families in the US eat together less often than they used to. Instead of meeting at the dinner table, families often meet in the kitchen, </a:t>
            </a:r>
          </a:p>
          <a:p>
            <a:pPr algn="ctr"/>
            <a:r>
              <a:rPr lang="en-US" sz="3600" dirty="0" smtClean="0">
                <a:latin typeface="Franklin Gothic Medium" pitchFamily="34" charset="0"/>
              </a:rPr>
              <a:t>around the refrigerator. </a:t>
            </a:r>
          </a:p>
          <a:p>
            <a:pPr algn="ctr"/>
            <a:r>
              <a:rPr lang="en-US" sz="3600" dirty="0" smtClean="0">
                <a:latin typeface="Franklin Gothic Medium" pitchFamily="34" charset="0"/>
              </a:rPr>
              <a:t>There's no time for old-fashioned cooking. Quick snacks all through the day </a:t>
            </a:r>
          </a:p>
          <a:p>
            <a:pPr algn="ctr"/>
            <a:r>
              <a:rPr lang="en-US" sz="3600" dirty="0" smtClean="0">
                <a:latin typeface="Franklin Gothic Medium" pitchFamily="34" charset="0"/>
              </a:rPr>
              <a:t>have taken its place. And to save trouble, people eat wherever they like, </a:t>
            </a:r>
          </a:p>
          <a:p>
            <a:pPr algn="ctr"/>
            <a:r>
              <a:rPr lang="en-US" sz="3600" dirty="0" smtClean="0">
                <a:latin typeface="Franklin Gothic Medium" pitchFamily="34" charset="0"/>
              </a:rPr>
              <a:t>in the street, in front of the TV, </a:t>
            </a:r>
          </a:p>
          <a:p>
            <a:pPr algn="ctr"/>
            <a:r>
              <a:rPr lang="en-US" sz="3600" dirty="0" smtClean="0">
                <a:latin typeface="Franklin Gothic Medium" pitchFamily="34" charset="0"/>
              </a:rPr>
              <a:t>or at their desks.</a:t>
            </a:r>
            <a:endParaRPr lang="ru-RU" sz="3600" dirty="0" smtClean="0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Documents and Settings\1\My Documents\Американская жрачка\413224290_5a1c944e5a_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05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1\My Documents\Американская жрачка\meadow-vale-southern-fried-chick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1\My Documents\Американская жрачка\hotdog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7620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5334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An enormous fast-food industry gives hungry Americans the snacks they want when they want them. </a:t>
            </a:r>
            <a:endParaRPr lang="ru-RU" sz="4000" dirty="0" smtClean="0">
              <a:latin typeface="Franklin Gothic Medium" pitchFamily="34" charset="0"/>
            </a:endParaRPr>
          </a:p>
          <a:p>
            <a:r>
              <a:rPr lang="en-US" sz="4000" dirty="0" smtClean="0">
                <a:latin typeface="Franklin Gothic Medium" pitchFamily="34" charset="0"/>
              </a:rPr>
              <a:t>Ice cream, popcorn, and hot dogs are on sale everywhere.</a:t>
            </a:r>
          </a:p>
          <a:p>
            <a:endParaRPr lang="ru-RU" sz="4000" dirty="0" smtClean="0">
              <a:latin typeface="Franklin Gothic Medium" pitchFamily="34" charset="0"/>
            </a:endParaRPr>
          </a:p>
          <a:p>
            <a:r>
              <a:rPr lang="en-US" sz="4000" dirty="0" smtClean="0">
                <a:latin typeface="Franklin Gothic Medium" pitchFamily="34" charset="0"/>
              </a:rPr>
              <a:t>Best known, perhaps,</a:t>
            </a:r>
          </a:p>
          <a:p>
            <a:r>
              <a:rPr lang="en-US" sz="4000" dirty="0" smtClean="0">
                <a:latin typeface="Franklin Gothic Medium" pitchFamily="34" charset="0"/>
              </a:rPr>
              <a:t>is the McDonald's </a:t>
            </a:r>
            <a:endParaRPr lang="ru-RU" sz="4000" dirty="0" smtClean="0">
              <a:latin typeface="Franklin Gothic Medium" pitchFamily="34" charset="0"/>
            </a:endParaRPr>
          </a:p>
          <a:p>
            <a:r>
              <a:rPr lang="en-US" sz="4000" dirty="0" smtClean="0">
                <a:latin typeface="Franklin Gothic Medium" pitchFamily="34" charset="0"/>
              </a:rPr>
              <a:t>hamburger business.</a:t>
            </a:r>
            <a:endParaRPr lang="ru-RU" sz="4000" dirty="0" smtClean="0">
              <a:latin typeface="Franklin Gothic Medium" pitchFamily="34" charset="0"/>
            </a:endParaRPr>
          </a:p>
        </p:txBody>
      </p:sp>
      <p:pic>
        <p:nvPicPr>
          <p:cNvPr id="24580" name="Picture 4" descr="C:\Documents and Settings\1\My Documents\Американская жрачка\43509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30546"/>
            <a:ext cx="4038600" cy="31274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accent6"/>
                </a:solidFill>
              </a:rPr>
              <a:t> </a:t>
            </a:r>
            <a:r>
              <a:rPr lang="en-US" sz="4400" b="1" i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Popcorn – </a:t>
            </a:r>
          </a:p>
          <a:p>
            <a:pPr algn="ctr">
              <a:buNone/>
            </a:pPr>
            <a:r>
              <a:rPr lang="en-US" sz="4400" b="1" i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A  favorite  American  snack</a:t>
            </a:r>
            <a:endParaRPr lang="ru-RU" sz="4400" b="1" i="1" cap="all" dirty="0" smtClean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6" y="1828800"/>
            <a:ext cx="7848600" cy="489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892"/>
            <a:ext cx="92202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roast chicken with potatoes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2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218</Words>
  <Application>Microsoft Office PowerPoint</Application>
  <PresentationFormat>Экран (4:3)</PresentationFormat>
  <Paragraphs>35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American  food </vt:lpstr>
      <vt:lpstr>Слайд 2</vt:lpstr>
      <vt:lpstr>               AS AMERICAN AS APPLE PIE.      </vt:lpstr>
      <vt:lpstr>Слайд 4</vt:lpstr>
      <vt:lpstr>Слайд 5</vt:lpstr>
      <vt:lpstr>Слайд 6</vt:lpstr>
      <vt:lpstr>Слайд 7</vt:lpstr>
      <vt:lpstr>Слайд 8</vt:lpstr>
      <vt:lpstr>roast chicken with potatoes</vt:lpstr>
      <vt:lpstr>steak</vt:lpstr>
      <vt:lpstr>Hot dog</vt:lpstr>
      <vt:lpstr>Іce cream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American  food. </dc:title>
  <cp:lastModifiedBy>Пользователь Windows</cp:lastModifiedBy>
  <cp:revision>75</cp:revision>
  <dcterms:modified xsi:type="dcterms:W3CDTF">2014-12-02T22:32:22Z</dcterms:modified>
</cp:coreProperties>
</file>