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B68E3-ECFC-4A1E-B101-4B1E0D2F6A24}" type="datetimeFigureOut">
              <a:rPr lang="uk-UA" smtClean="0"/>
              <a:t>11.02.2013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C99EE-4C97-4D8D-AC63-BBC7D7537225}" type="slidenum">
              <a:rPr lang="uk-UA" smtClean="0"/>
              <a:t>‹#›</a:t>
            </a:fld>
            <a:endParaRPr lang="uk-UA"/>
          </a:p>
        </p:txBody>
      </p:sp>
    </p:spTree>
    <p:extLst>
      <p:ext uri="{BB962C8B-B14F-4D97-AF65-F5344CB8AC3E}">
        <p14:creationId xmlns:p14="http://schemas.microsoft.com/office/powerpoint/2010/main" val="220073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16832"/>
            <a:ext cx="7772400" cy="1470025"/>
          </a:xfrm>
        </p:spPr>
        <p:txBody>
          <a:bodyPr>
            <a:prstTxWarp prst="textArchDown">
              <a:avLst>
                <a:gd name="adj" fmla="val 21045103"/>
              </a:avLst>
            </a:prstTxWarp>
            <a:normAutofit fontScale="90000"/>
          </a:bodyPr>
          <a:lstStyle/>
          <a:p>
            <a:r>
              <a:rPr lang="uk-UA" sz="9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5">
                      <a:satMod val="175000"/>
                      <a:alpha val="40000"/>
                    </a:schemeClr>
                  </a:glow>
                  <a:reflection blurRad="12700" stA="28000" endPos="45000" dist="1000" dir="5400000" sy="-100000" algn="bl" rotWithShape="0"/>
                </a:effectLst>
                <a:latin typeface="Gabriola" pitchFamily="82" charset="0"/>
              </a:rPr>
              <a:t>PinchukArtCentre</a:t>
            </a:r>
            <a:r>
              <a:rPr lang="uk-UA" dirty="0"/>
              <a:t/>
            </a:r>
            <a:br>
              <a:rPr lang="uk-UA" dirty="0"/>
            </a:br>
            <a:endParaRPr lang="uk-UA" dirty="0"/>
          </a:p>
        </p:txBody>
      </p:sp>
      <p:sp>
        <p:nvSpPr>
          <p:cNvPr id="3" name="Подзаголовок 2"/>
          <p:cNvSpPr>
            <a:spLocks noGrp="1"/>
          </p:cNvSpPr>
          <p:nvPr>
            <p:ph type="subTitle" idx="1"/>
          </p:nvPr>
        </p:nvSpPr>
        <p:spPr>
          <a:xfrm>
            <a:off x="179512" y="5229200"/>
            <a:ext cx="3600400" cy="1440160"/>
          </a:xfrm>
        </p:spPr>
        <p:txBody>
          <a:bodyPr>
            <a:normAutofit/>
          </a:bodyPr>
          <a:lstStyle/>
          <a:p>
            <a:pPr algn="l"/>
            <a:r>
              <a:rPr lang="uk-UA" sz="2800" dirty="0" smtClean="0">
                <a:solidFill>
                  <a:schemeClr val="bg1">
                    <a:lumMod val="75000"/>
                  </a:schemeClr>
                </a:solidFill>
              </a:rPr>
              <a:t>Виконала</a:t>
            </a:r>
            <a:r>
              <a:rPr lang="ru-RU" sz="2800" dirty="0" smtClean="0">
                <a:solidFill>
                  <a:schemeClr val="bg1">
                    <a:lumMod val="75000"/>
                  </a:schemeClr>
                </a:solidFill>
              </a:rPr>
              <a:t>: Кузнецова Пол</a:t>
            </a:r>
            <a:r>
              <a:rPr lang="uk-UA" sz="2800" dirty="0" err="1" smtClean="0">
                <a:solidFill>
                  <a:schemeClr val="bg1">
                    <a:lumMod val="75000"/>
                  </a:schemeClr>
                </a:solidFill>
              </a:rPr>
              <a:t>іна</a:t>
            </a:r>
            <a:r>
              <a:rPr lang="uk-UA" sz="2800" dirty="0" smtClean="0">
                <a:solidFill>
                  <a:schemeClr val="bg1">
                    <a:lumMod val="75000"/>
                  </a:schemeClr>
                </a:solidFill>
              </a:rPr>
              <a:t> 32 група</a:t>
            </a:r>
            <a:endParaRPr lang="uk-UA" sz="2800" dirty="0">
              <a:solidFill>
                <a:schemeClr val="bg1">
                  <a:lumMod val="75000"/>
                </a:schemeClr>
              </a:solidFill>
            </a:endParaRPr>
          </a:p>
        </p:txBody>
      </p:sp>
    </p:spTree>
    <p:extLst>
      <p:ext uri="{BB962C8B-B14F-4D97-AF65-F5344CB8AC3E}">
        <p14:creationId xmlns:p14="http://schemas.microsoft.com/office/powerpoint/2010/main" val="1207995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4565" r="15302"/>
          <a:stretch/>
        </p:blipFill>
        <p:spPr>
          <a:xfrm>
            <a:off x="467543" y="332656"/>
            <a:ext cx="3554569" cy="3960440"/>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856" y="2924944"/>
            <a:ext cx="5400600" cy="3593854"/>
          </a:xfrm>
        </p:spPr>
      </p:pic>
    </p:spTree>
    <p:extLst>
      <p:ext uri="{BB962C8B-B14F-4D97-AF65-F5344CB8AC3E}">
        <p14:creationId xmlns:p14="http://schemas.microsoft.com/office/powerpoint/2010/main" val="87068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uk-UA" dirty="0" smtClean="0"/>
              <a:t>Головне:</a:t>
            </a:r>
            <a:endParaRPr lang="uk-UA" dirty="0"/>
          </a:p>
        </p:txBody>
      </p:sp>
      <p:sp>
        <p:nvSpPr>
          <p:cNvPr id="3" name="Объект 2"/>
          <p:cNvSpPr>
            <a:spLocks noGrp="1"/>
          </p:cNvSpPr>
          <p:nvPr>
            <p:ph idx="1"/>
          </p:nvPr>
        </p:nvSpPr>
        <p:spPr>
          <a:xfrm>
            <a:off x="467544" y="1196752"/>
            <a:ext cx="8219256" cy="5069160"/>
          </a:xfrm>
        </p:spPr>
        <p:txBody>
          <a:bodyPr>
            <a:normAutofit fontScale="77500" lnSpcReduction="20000"/>
          </a:bodyPr>
          <a:lstStyle/>
          <a:p>
            <a:pPr marL="0" indent="0">
              <a:buNone/>
            </a:pPr>
            <a:r>
              <a:rPr lang="uk-UA" b="1" cap="all" dirty="0" err="1">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PinchukArtCentre</a:t>
            </a:r>
            <a:r>
              <a:rPr lang="uk-UA"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dirty="0">
                <a:ln w="381">
                  <a:noFill/>
                </a:ln>
                <a:solidFill>
                  <a:srgbClr val="002060"/>
                </a:solidFill>
              </a:rPr>
              <a:t>– це міжнародний центр сучасного мистецтва XXI сторіччя, відкрита платформа для митців, мистецтва та суспільства.</a:t>
            </a:r>
          </a:p>
          <a:p>
            <a:pPr marL="0" indent="0">
              <a:buNone/>
            </a:pPr>
            <a:r>
              <a:rPr lang="uk-UA" dirty="0">
                <a:ln w="381">
                  <a:noFill/>
                </a:ln>
                <a:solidFill>
                  <a:srgbClr val="002060"/>
                </a:solidFill>
              </a:rPr>
              <a:t>Новаторський підхід арт-центру спрямований на динамічне комбінування створення нових робіт, їх представлення та зібрання витворів мистецтва, поєднуючи національну ідентифікацію та міжнародні виклики. Це ідеальне місце для представлення персональних та групових виставок видатних митців сьогодення, які відображають та репрезентують складність світу, наділяючи його унікальною новою формою.</a:t>
            </a:r>
          </a:p>
          <a:p>
            <a:pPr marL="0" indent="0">
              <a:buNone/>
            </a:pPr>
            <a:r>
              <a:rPr lang="uk-UA" dirty="0">
                <a:ln w="381">
                  <a:noFill/>
                </a:ln>
                <a:solidFill>
                  <a:srgbClr val="002060"/>
                </a:solidFill>
              </a:rPr>
              <a:t>Це значною мірою визначає роботу центру та забезпечує його корпоративну специфіку в таких напрямках діяльності: колекціонування, виставки, проекти, комунікація, освіта, публікації, дослідження.</a:t>
            </a:r>
          </a:p>
          <a:p>
            <a:endParaRPr lang="uk-UA" dirty="0"/>
          </a:p>
        </p:txBody>
      </p:sp>
    </p:spTree>
    <p:extLst>
      <p:ext uri="{BB962C8B-B14F-4D97-AF65-F5344CB8AC3E}">
        <p14:creationId xmlns:p14="http://schemas.microsoft.com/office/powerpoint/2010/main" val="2910679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uk-UA" dirty="0" smtClean="0"/>
              <a:t>Засновник:</a:t>
            </a:r>
            <a:endParaRPr lang="uk-UA" dirty="0"/>
          </a:p>
        </p:txBody>
      </p:sp>
      <p:sp>
        <p:nvSpPr>
          <p:cNvPr id="3" name="Объект 2"/>
          <p:cNvSpPr>
            <a:spLocks noGrp="1"/>
          </p:cNvSpPr>
          <p:nvPr>
            <p:ph idx="1"/>
          </p:nvPr>
        </p:nvSpPr>
        <p:spPr>
          <a:xfrm>
            <a:off x="395536" y="1340768"/>
            <a:ext cx="3456384" cy="5112568"/>
          </a:xfrm>
        </p:spPr>
        <p:txBody>
          <a:bodyPr/>
          <a:lstStyle/>
          <a:p>
            <a:pPr marL="0" indent="0">
              <a:buNone/>
            </a:pPr>
            <a:r>
              <a:rPr lang="uk-UA" sz="2400" dirty="0">
                <a:solidFill>
                  <a:srgbClr val="002060"/>
                </a:solidFill>
              </a:rPr>
              <a:t>Фонд Віктора Пінчука - це незалежний приватний міжнародний благодійний фонд, що базується в Україні. Фонд був створений в 2006 році бізнесменом і громадським діячем Віктором Пінчуком.</a:t>
            </a:r>
          </a:p>
          <a:p>
            <a:endParaRPr lang="uk-UA" dirty="0"/>
          </a:p>
        </p:txBody>
      </p:sp>
      <p:sp>
        <p:nvSpPr>
          <p:cNvPr id="6" name="TextBox 5"/>
          <p:cNvSpPr txBox="1"/>
          <p:nvPr/>
        </p:nvSpPr>
        <p:spPr>
          <a:xfrm>
            <a:off x="4499992" y="5425176"/>
            <a:ext cx="4104456" cy="461665"/>
          </a:xfrm>
          <a:prstGeom prst="rect">
            <a:avLst/>
          </a:prstGeom>
          <a:noFill/>
        </p:spPr>
        <p:txBody>
          <a:bodyPr wrap="square" rtlCol="0">
            <a:spAutoFit/>
          </a:bodyPr>
          <a:lstStyle/>
          <a:p>
            <a:r>
              <a:rPr lang="uk-UA" sz="2400" dirty="0" smtClean="0"/>
              <a:t>Віктор Пінчук</a:t>
            </a:r>
            <a:endParaRPr lang="uk-UA" sz="2400" dirty="0"/>
          </a:p>
        </p:txBody>
      </p:sp>
      <p:pic>
        <p:nvPicPr>
          <p:cNvPr id="1026" name="Picture 2" descr="http://www.rudenko.kiev.ua/img/ucart/images/pic/316/pinch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78" y="1484784"/>
            <a:ext cx="4680181" cy="351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4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075240" cy="634082"/>
          </a:xfrm>
        </p:spPr>
        <p:txBody>
          <a:bodyPr>
            <a:normAutofit fontScale="90000"/>
          </a:bodyPr>
          <a:lstStyle/>
          <a:p>
            <a:pPr algn="l"/>
            <a:r>
              <a:rPr lang="uk-UA" dirty="0" smtClean="0"/>
              <a:t>Робота:</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32656"/>
            <a:ext cx="6768687" cy="448989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80728"/>
            <a:ext cx="3775968" cy="5663952"/>
          </a:xfrm>
          <a:prstGeom prst="rect">
            <a:avLst/>
          </a:prstGeom>
        </p:spPr>
      </p:pic>
    </p:spTree>
    <p:extLst>
      <p:ext uri="{BB962C8B-B14F-4D97-AF65-F5344CB8AC3E}">
        <p14:creationId xmlns:p14="http://schemas.microsoft.com/office/powerpoint/2010/main" val="99670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260648"/>
            <a:ext cx="5880185" cy="36290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60848"/>
            <a:ext cx="3384376" cy="4518142"/>
          </a:xfrm>
          <a:prstGeom prst="rect">
            <a:avLst/>
          </a:prstGeom>
        </p:spPr>
      </p:pic>
    </p:spTree>
    <p:extLst>
      <p:ext uri="{BB962C8B-B14F-4D97-AF65-F5344CB8AC3E}">
        <p14:creationId xmlns:p14="http://schemas.microsoft.com/office/powerpoint/2010/main" val="175176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332656"/>
            <a:ext cx="5463281" cy="409746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878428"/>
            <a:ext cx="5544616" cy="3714893"/>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76672"/>
            <a:ext cx="3096344" cy="2182922"/>
          </a:xfrm>
          <a:prstGeom prst="rect">
            <a:avLst/>
          </a:prstGeom>
          <a:ln>
            <a:noFill/>
          </a:ln>
          <a:effectLst>
            <a:softEdge rad="112500"/>
          </a:effectLst>
        </p:spPr>
      </p:pic>
    </p:spTree>
    <p:extLst>
      <p:ext uri="{BB962C8B-B14F-4D97-AF65-F5344CB8AC3E}">
        <p14:creationId xmlns:p14="http://schemas.microsoft.com/office/powerpoint/2010/main" val="3501727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097891" y="5475720"/>
            <a:ext cx="7427168" cy="1036712"/>
          </a:xfrm>
        </p:spPr>
        <p:txBody>
          <a:bodyPr/>
          <a:lstStyle/>
          <a:p>
            <a:r>
              <a:rPr lang="uk-UA" dirty="0" smtClean="0"/>
              <a:t>Робота з дітьми:</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80" y="620688"/>
            <a:ext cx="7309812" cy="4858214"/>
          </a:xfrm>
          <a:prstGeom prst="rect">
            <a:avLst/>
          </a:prstGeom>
          <a:ln>
            <a:noFill/>
          </a:ln>
          <a:effectLst>
            <a:softEdge rad="112500"/>
          </a:effectLst>
        </p:spPr>
      </p:pic>
      <p:sp>
        <p:nvSpPr>
          <p:cNvPr id="8" name="Заголовок 7"/>
          <p:cNvSpPr>
            <a:spLocks noGrp="1"/>
          </p:cNvSpPr>
          <p:nvPr>
            <p:ph type="title"/>
          </p:nvPr>
        </p:nvSpPr>
        <p:spPr/>
        <p:txBody>
          <a:bodyPr/>
          <a:lstStyle/>
          <a:p>
            <a:endParaRPr lang="uk-UA"/>
          </a:p>
        </p:txBody>
      </p:sp>
    </p:spTree>
    <p:extLst>
      <p:ext uri="{BB962C8B-B14F-4D97-AF65-F5344CB8AC3E}">
        <p14:creationId xmlns:p14="http://schemas.microsoft.com/office/powerpoint/2010/main" val="1276012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152510" y="5661248"/>
            <a:ext cx="7571184" cy="892696"/>
          </a:xfrm>
        </p:spPr>
        <p:txBody>
          <a:bodyPr/>
          <a:lstStyle/>
          <a:p>
            <a:r>
              <a:rPr lang="uk-UA" dirty="0" smtClean="0"/>
              <a:t>Перед входом до музею:</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48680"/>
            <a:ext cx="7860997" cy="5232463"/>
          </a:xfrm>
          <a:prstGeom prst="rect">
            <a:avLst/>
          </a:prstGeom>
          <a:ln>
            <a:noFill/>
          </a:ln>
          <a:effectLst>
            <a:softEdge rad="112500"/>
          </a:effectLst>
        </p:spPr>
      </p:pic>
    </p:spTree>
    <p:extLst>
      <p:ext uri="{BB962C8B-B14F-4D97-AF65-F5344CB8AC3E}">
        <p14:creationId xmlns:p14="http://schemas.microsoft.com/office/powerpoint/2010/main" val="2182063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221088"/>
            <a:ext cx="7488832" cy="504056"/>
          </a:xfrm>
        </p:spPr>
        <p:txBody>
          <a:bodyPr>
            <a:normAutofit fontScale="90000"/>
          </a:bodyPr>
          <a:lstStyle/>
          <a:p>
            <a:pPr algn="l"/>
            <a:r>
              <a:rPr lang="uk-UA" dirty="0" smtClean="0"/>
              <a:t>Виставки:</a:t>
            </a:r>
            <a:endParaRPr lang="uk-UA"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5715000" cy="3800475"/>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501008"/>
            <a:ext cx="4670394" cy="302433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75500"/>
            <a:ext cx="2232248" cy="3325508"/>
          </a:xfrm>
          <a:prstGeom prst="rect">
            <a:avLst/>
          </a:prstGeom>
        </p:spPr>
      </p:pic>
    </p:spTree>
    <p:extLst>
      <p:ext uri="{BB962C8B-B14F-4D97-AF65-F5344CB8AC3E}">
        <p14:creationId xmlns:p14="http://schemas.microsoft.com/office/powerpoint/2010/main" val="17304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156</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PinchukArtCentre </vt:lpstr>
      <vt:lpstr>Головне:</vt:lpstr>
      <vt:lpstr>Засновник:</vt:lpstr>
      <vt:lpstr>Робота:</vt:lpstr>
      <vt:lpstr>Презентация PowerPoint</vt:lpstr>
      <vt:lpstr>Презентация PowerPoint</vt:lpstr>
      <vt:lpstr>Презентация PowerPoint</vt:lpstr>
      <vt:lpstr>Презентация PowerPoint</vt:lpstr>
      <vt:lpstr>Виставки: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PinchukArtCentre </dc:title>
  <cp:lastModifiedBy>Кузнецова</cp:lastModifiedBy>
  <cp:revision>4</cp:revision>
  <dcterms:modified xsi:type="dcterms:W3CDTF">2013-02-11T21:14:30Z</dcterms:modified>
</cp:coreProperties>
</file>