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414048" cy="3329581"/>
          </a:xfrm>
        </p:spPr>
        <p:txBody>
          <a:bodyPr/>
          <a:lstStyle/>
          <a:p>
            <a:r>
              <a:rPr lang="uk-UA" b="1" i="1" dirty="0"/>
              <a:t>Освальд </a:t>
            </a:r>
            <a:r>
              <a:rPr lang="ru-RU" b="1" i="1" dirty="0" err="1"/>
              <a:t>Шпенґлер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54955" y="3915280"/>
            <a:ext cx="5728029" cy="861420"/>
          </a:xfrm>
        </p:spPr>
        <p:txBody>
          <a:bodyPr>
            <a:normAutofit/>
          </a:bodyPr>
          <a:lstStyle/>
          <a:p>
            <a:r>
              <a:rPr lang="ru-RU" sz="3600" dirty="0"/>
              <a:t>«</a:t>
            </a:r>
            <a:r>
              <a:rPr lang="ru-RU" sz="3600" dirty="0" err="1"/>
              <a:t>Присмерк</a:t>
            </a:r>
            <a:r>
              <a:rPr lang="ru-RU" sz="3600" dirty="0"/>
              <a:t> </a:t>
            </a:r>
            <a:r>
              <a:rPr lang="ru-RU" sz="3600" dirty="0" err="1"/>
              <a:t>Європи</a:t>
            </a:r>
            <a:r>
              <a:rPr lang="ru-RU" sz="3600" dirty="0"/>
              <a:t>»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84" y="775074"/>
            <a:ext cx="3097629" cy="53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Трохи біографії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59" y="1853248"/>
            <a:ext cx="8947150" cy="1084841"/>
          </a:xfrm>
        </p:spPr>
      </p:pic>
      <p:sp>
        <p:nvSpPr>
          <p:cNvPr id="5" name="Прямокутник 4"/>
          <p:cNvSpPr/>
          <p:nvPr/>
        </p:nvSpPr>
        <p:spPr>
          <a:xfrm>
            <a:off x="1099498" y="2952674"/>
            <a:ext cx="9688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Місто ,</a:t>
            </a:r>
            <a:r>
              <a:rPr lang="ru-RU" dirty="0"/>
              <a:t> </a:t>
            </a:r>
            <a:r>
              <a:rPr lang="ru-RU" dirty="0" err="1" smtClean="0"/>
              <a:t>Бланкенбург</a:t>
            </a:r>
            <a:r>
              <a:rPr lang="ru-RU" dirty="0" smtClean="0"/>
              <a:t>, де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філософ</a:t>
            </a:r>
            <a:r>
              <a:rPr lang="ru-RU" dirty="0" smtClean="0"/>
              <a:t>,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підніжжя</a:t>
            </a:r>
            <a:r>
              <a:rPr lang="ru-RU" dirty="0"/>
              <a:t> </a:t>
            </a:r>
            <a:r>
              <a:rPr lang="ru-RU" dirty="0" smtClean="0"/>
              <a:t>гори Гарц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8" y="3336592"/>
            <a:ext cx="3728446" cy="2484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67" y="3336591"/>
            <a:ext cx="3835569" cy="2484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68" y="3336591"/>
            <a:ext cx="3446131" cy="2484661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3586494" y="5821252"/>
            <a:ext cx="5298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Університети де Освальд вивчав філософію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92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Присмер</a:t>
            </a:r>
            <a:r>
              <a:rPr lang="ru-RU" dirty="0" smtClean="0"/>
              <a:t> </a:t>
            </a:r>
            <a:r>
              <a:rPr lang="uk-UA" dirty="0" smtClean="0"/>
              <a:t>Європи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03" y="2194305"/>
            <a:ext cx="2776831" cy="4195762"/>
          </a:xfrm>
        </p:spPr>
      </p:pic>
      <p:sp>
        <p:nvSpPr>
          <p:cNvPr id="5" name="Прямокутник 4"/>
          <p:cNvSpPr/>
          <p:nvPr/>
        </p:nvSpPr>
        <p:spPr>
          <a:xfrm>
            <a:off x="301550" y="2194305"/>
            <a:ext cx="66949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Р</a:t>
            </a:r>
            <a:r>
              <a:rPr lang="ru-RU" sz="3200" dirty="0" err="1" smtClean="0"/>
              <a:t>озгляда</a:t>
            </a:r>
            <a:r>
              <a:rPr lang="uk-UA" sz="3200" dirty="0" smtClean="0"/>
              <a:t>є</a:t>
            </a:r>
            <a:r>
              <a:rPr lang="ru-RU" sz="3200" dirty="0" smtClean="0"/>
              <a:t> </a:t>
            </a:r>
            <a:r>
              <a:rPr lang="ru-RU" sz="3200" dirty="0"/>
              <a:t>культуру не як </a:t>
            </a:r>
            <a:r>
              <a:rPr lang="ru-RU" sz="3200" dirty="0" err="1"/>
              <a:t>єдину</a:t>
            </a:r>
            <a:r>
              <a:rPr lang="ru-RU" sz="3200" dirty="0"/>
              <a:t> </a:t>
            </a:r>
            <a:r>
              <a:rPr lang="ru-RU" sz="3200" dirty="0" err="1"/>
              <a:t>загальнолюдську</a:t>
            </a:r>
            <a:r>
              <a:rPr lang="ru-RU" sz="3200" dirty="0"/>
              <a:t>, а як </a:t>
            </a:r>
            <a:r>
              <a:rPr lang="ru-RU" sz="3200" dirty="0" err="1"/>
              <a:t>розколоту</a:t>
            </a:r>
            <a:r>
              <a:rPr lang="ru-RU" sz="3200" dirty="0"/>
              <a:t> на </a:t>
            </a:r>
            <a:r>
              <a:rPr lang="ru-RU" sz="3200" dirty="0" err="1"/>
              <a:t>окремі</a:t>
            </a:r>
            <a:r>
              <a:rPr lang="ru-RU" sz="3200" dirty="0"/>
              <a:t> </a:t>
            </a:r>
            <a:r>
              <a:rPr lang="ru-RU" sz="3200" dirty="0" err="1"/>
              <a:t>культури</a:t>
            </a:r>
            <a:r>
              <a:rPr lang="ru-RU" sz="3200" dirty="0"/>
              <a:t>, </a:t>
            </a:r>
            <a:r>
              <a:rPr lang="ru-RU" sz="3200" dirty="0" err="1"/>
              <a:t>кожна</a:t>
            </a:r>
            <a:r>
              <a:rPr lang="ru-RU" sz="3200" dirty="0"/>
              <a:t> з </a:t>
            </a:r>
            <a:r>
              <a:rPr lang="ru-RU" sz="3200" dirty="0" err="1"/>
              <a:t>яких</a:t>
            </a:r>
            <a:r>
              <a:rPr lang="ru-RU" sz="3200" dirty="0"/>
              <a:t> </a:t>
            </a:r>
            <a:r>
              <a:rPr lang="ru-RU" sz="3200" dirty="0" err="1"/>
              <a:t>проявляється</a:t>
            </a:r>
            <a:r>
              <a:rPr lang="ru-RU" sz="3200" dirty="0"/>
              <a:t> на </a:t>
            </a:r>
            <a:r>
              <a:rPr lang="ru-RU" sz="3200" dirty="0" err="1"/>
              <a:t>основі</a:t>
            </a:r>
            <a:r>
              <a:rPr lang="ru-RU" sz="3200" dirty="0"/>
              <a:t> </a:t>
            </a:r>
            <a:r>
              <a:rPr lang="ru-RU" sz="3200" dirty="0" err="1"/>
              <a:t>власного</a:t>
            </a:r>
            <a:r>
              <a:rPr lang="ru-RU" sz="3200" dirty="0"/>
              <a:t> </a:t>
            </a:r>
            <a:r>
              <a:rPr lang="ru-RU" sz="3200" dirty="0" err="1"/>
              <a:t>унікального</a:t>
            </a:r>
            <a:r>
              <a:rPr lang="ru-RU" sz="3200" dirty="0"/>
              <a:t> «</a:t>
            </a:r>
            <a:r>
              <a:rPr lang="ru-RU" sz="3200" dirty="0" err="1"/>
              <a:t>прафеномену</a:t>
            </a:r>
            <a:r>
              <a:rPr lang="ru-RU" sz="3200" dirty="0"/>
              <a:t>» — «способу </a:t>
            </a:r>
            <a:r>
              <a:rPr lang="ru-RU" sz="3200" dirty="0" err="1"/>
              <a:t>переживання</a:t>
            </a:r>
            <a:r>
              <a:rPr lang="ru-RU" sz="3200" dirty="0"/>
              <a:t>» </a:t>
            </a:r>
            <a:r>
              <a:rPr lang="ru-RU" sz="3200" dirty="0" err="1"/>
              <a:t>життя</a:t>
            </a:r>
            <a:r>
              <a:rPr lang="ru-RU" sz="3200" dirty="0"/>
              <a:t>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739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11386" y="1875425"/>
            <a:ext cx="4230688" cy="419548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Розвиток</a:t>
            </a:r>
            <a:r>
              <a:rPr lang="ru-RU" dirty="0"/>
              <a:t> культур </a:t>
            </a:r>
            <a:r>
              <a:rPr lang="ru-RU" dirty="0" err="1"/>
              <a:t>підпорядковується</a:t>
            </a:r>
            <a:r>
              <a:rPr lang="ru-RU" dirty="0"/>
              <a:t>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біологічному</a:t>
            </a:r>
            <a:r>
              <a:rPr lang="ru-RU" dirty="0"/>
              <a:t> ритму,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: </a:t>
            </a:r>
            <a:r>
              <a:rPr lang="ru-RU" dirty="0" err="1"/>
              <a:t>народження</a:t>
            </a:r>
            <a:r>
              <a:rPr lang="ru-RU" dirty="0"/>
              <a:t> і </a:t>
            </a:r>
            <a:r>
              <a:rPr lang="ru-RU" dirty="0" err="1"/>
              <a:t>дитинство</a:t>
            </a:r>
            <a:r>
              <a:rPr lang="ru-RU" dirty="0"/>
              <a:t>, </a:t>
            </a:r>
            <a:r>
              <a:rPr lang="ru-RU" dirty="0" err="1"/>
              <a:t>молодість</a:t>
            </a:r>
            <a:r>
              <a:rPr lang="ru-RU" dirty="0"/>
              <a:t> і </a:t>
            </a:r>
            <a:r>
              <a:rPr lang="ru-RU" dirty="0" err="1"/>
              <a:t>зрілість</a:t>
            </a:r>
            <a:r>
              <a:rPr lang="ru-RU" dirty="0"/>
              <a:t>, </a:t>
            </a:r>
            <a:r>
              <a:rPr lang="ru-RU" dirty="0" err="1"/>
              <a:t>старість</a:t>
            </a:r>
            <a:r>
              <a:rPr lang="ru-RU" dirty="0"/>
              <a:t> і «</a:t>
            </a:r>
            <a:r>
              <a:rPr lang="ru-RU" dirty="0" err="1"/>
              <a:t>занепад</a:t>
            </a:r>
            <a:r>
              <a:rPr lang="ru-RU" dirty="0"/>
              <a:t>».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відведено</a:t>
            </a:r>
            <a:r>
              <a:rPr lang="ru-RU" dirty="0"/>
              <a:t> час </a:t>
            </a:r>
            <a:r>
              <a:rPr lang="ru-RU" dirty="0" err="1"/>
              <a:t>існування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тисячоліття</a:t>
            </a:r>
            <a:r>
              <a:rPr lang="ru-RU" dirty="0"/>
              <a:t>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циклу. </a:t>
            </a:r>
            <a:r>
              <a:rPr lang="ru-RU" dirty="0" err="1"/>
              <a:t>Вмираючи</a:t>
            </a:r>
            <a:r>
              <a:rPr lang="ru-RU" dirty="0"/>
              <a:t>, культура </a:t>
            </a:r>
            <a:r>
              <a:rPr lang="ru-RU" dirty="0" err="1"/>
              <a:t>перероджується</a:t>
            </a:r>
            <a:r>
              <a:rPr lang="ru-RU" dirty="0"/>
              <a:t> в </a:t>
            </a:r>
            <a:r>
              <a:rPr lang="ru-RU" dirty="0" err="1"/>
              <a:t>цивілізацію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5" y="1596709"/>
            <a:ext cx="6345381" cy="475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Цив</a:t>
            </a:r>
            <a:r>
              <a:rPr lang="uk-UA" dirty="0" err="1" smtClean="0"/>
              <a:t>ілізація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03313" y="2052918"/>
            <a:ext cx="4881852" cy="419548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Цивілізація</a:t>
            </a:r>
            <a:r>
              <a:rPr lang="ru-RU" dirty="0"/>
              <a:t>, на думку </a:t>
            </a:r>
            <a:r>
              <a:rPr lang="ru-RU" dirty="0" err="1"/>
              <a:t>Шпенґлера</a:t>
            </a:r>
            <a:r>
              <a:rPr lang="ru-RU" dirty="0"/>
              <a:t>, — «</a:t>
            </a:r>
            <a:r>
              <a:rPr lang="ru-RU" dirty="0" err="1"/>
              <a:t>закостеніння</a:t>
            </a:r>
            <a:r>
              <a:rPr lang="ru-RU" dirty="0"/>
              <a:t>»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розпад</a:t>
            </a:r>
            <a:r>
              <a:rPr lang="ru-RU" dirty="0"/>
              <a:t>,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на </a:t>
            </a:r>
            <a:r>
              <a:rPr lang="ru-RU" dirty="0" err="1"/>
              <a:t>механічну</a:t>
            </a:r>
            <a:r>
              <a:rPr lang="ru-RU" dirty="0"/>
              <a:t> роботу,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. </a:t>
            </a:r>
            <a:r>
              <a:rPr lang="ru-RU" dirty="0" err="1"/>
              <a:t>Цивілізація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 «</a:t>
            </a:r>
            <a:r>
              <a:rPr lang="ru-RU" dirty="0" err="1"/>
              <a:t>омасовлення</a:t>
            </a:r>
            <a:r>
              <a:rPr lang="ru-RU" dirty="0"/>
              <a:t>»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кількісного</a:t>
            </a:r>
            <a:r>
              <a:rPr lang="ru-RU" dirty="0"/>
              <a:t> принципу,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вияв</a:t>
            </a:r>
            <a:r>
              <a:rPr lang="ru-RU" dirty="0"/>
              <a:t> у </a:t>
            </a:r>
            <a:r>
              <a:rPr lang="ru-RU" dirty="0" err="1"/>
              <a:t>глобалізації</a:t>
            </a:r>
            <a:r>
              <a:rPr lang="ru-RU" dirty="0"/>
              <a:t> форм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: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55" y="452718"/>
            <a:ext cx="3465373" cy="2304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33" y="2308474"/>
            <a:ext cx="3118411" cy="2190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5" y="3218260"/>
            <a:ext cx="2765275" cy="2279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73" y="4862594"/>
            <a:ext cx="2600743" cy="17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Занепад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34295" y="1853248"/>
            <a:ext cx="4119852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Західний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на думку </a:t>
            </a:r>
            <a:r>
              <a:rPr lang="ru-RU" dirty="0" err="1"/>
              <a:t>Шпенґлера</a:t>
            </a:r>
            <a:r>
              <a:rPr lang="ru-RU" dirty="0"/>
              <a:t>, </a:t>
            </a:r>
            <a:r>
              <a:rPr lang="ru-RU" dirty="0" err="1"/>
              <a:t>перейшов</a:t>
            </a:r>
            <a:r>
              <a:rPr lang="ru-RU" dirty="0"/>
              <a:t> до </a:t>
            </a:r>
            <a:r>
              <a:rPr lang="ru-RU" dirty="0" err="1"/>
              <a:t>цивілізації</a:t>
            </a:r>
            <a:r>
              <a:rPr lang="ru-RU" dirty="0"/>
              <a:t> у </a:t>
            </a:r>
            <a:r>
              <a:rPr lang="en-US" dirty="0"/>
              <a:t>XIX </a:t>
            </a:r>
            <a:r>
              <a:rPr lang="ru-RU" dirty="0"/>
              <a:t>ст., і з </a:t>
            </a:r>
            <a:r>
              <a:rPr lang="ru-RU" dirty="0" err="1"/>
              <a:t>цього</a:t>
            </a:r>
            <a:r>
              <a:rPr lang="ru-RU" dirty="0"/>
              <a:t> часу </a:t>
            </a:r>
            <a:r>
              <a:rPr lang="ru-RU" dirty="0" err="1"/>
              <a:t>розпочинається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занепад</a:t>
            </a:r>
            <a:r>
              <a:rPr lang="ru-RU" dirty="0"/>
              <a:t>.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Шпенґлера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фаталістичний</a:t>
            </a:r>
            <a:r>
              <a:rPr lang="ru-RU" dirty="0"/>
              <a:t> характер,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тих </a:t>
            </a:r>
            <a:r>
              <a:rPr lang="ru-RU" dirty="0" err="1"/>
              <a:t>вимог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ставить </a:t>
            </a:r>
            <a:r>
              <a:rPr lang="ru-RU" dirty="0" err="1"/>
              <a:t>їй</a:t>
            </a:r>
            <a:r>
              <a:rPr lang="ru-RU" dirty="0"/>
              <a:t> той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тип </a:t>
            </a:r>
            <a:r>
              <a:rPr lang="ru-RU" dirty="0" err="1"/>
              <a:t>культури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2" y="1853248"/>
            <a:ext cx="5360472" cy="42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71057" y="6355975"/>
            <a:ext cx="5920943" cy="502025"/>
          </a:xfrm>
        </p:spPr>
        <p:txBody>
          <a:bodyPr/>
          <a:lstStyle/>
          <a:p>
            <a:r>
              <a:rPr lang="ru-RU" dirty="0" err="1" smtClean="0"/>
              <a:t>Презентац</a:t>
            </a:r>
            <a:r>
              <a:rPr lang="uk-UA" dirty="0" err="1" smtClean="0"/>
              <a:t>ію</a:t>
            </a:r>
            <a:r>
              <a:rPr lang="uk-UA" dirty="0" smtClean="0"/>
              <a:t> підготував  Бєльський Денис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310487"/>
            <a:ext cx="8511734" cy="478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296</TotalTime>
  <Words>169</Words>
  <Application>Microsoft Office PowerPoint</Application>
  <PresentationFormat>Широкий екран</PresentationFormat>
  <Paragraphs>14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Іон</vt:lpstr>
      <vt:lpstr>Освальд Шпенґлер </vt:lpstr>
      <vt:lpstr>Трохи біографії</vt:lpstr>
      <vt:lpstr>Присмер Європи</vt:lpstr>
      <vt:lpstr>Презентація PowerPoint</vt:lpstr>
      <vt:lpstr>Цивілізація</vt:lpstr>
      <vt:lpstr>Занепад людини</vt:lpstr>
      <vt:lpstr>Дякую за увагу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Освальд Шпенглер</dc:title>
  <dc:creator>Бєльський Денис</dc:creator>
  <cp:lastModifiedBy>Бєльський Денис</cp:lastModifiedBy>
  <cp:revision>12</cp:revision>
  <dcterms:created xsi:type="dcterms:W3CDTF">2013-09-27T13:49:17Z</dcterms:created>
  <dcterms:modified xsi:type="dcterms:W3CDTF">2013-09-27T18:45:33Z</dcterms:modified>
</cp:coreProperties>
</file>