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9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46C6F-9C2E-4A94-9217-514B1366FB2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C9101A7-7289-429B-8D58-4D8580DA0245}">
      <dgm:prSet phldrT="[Текст]" custT="1"/>
      <dgm:spPr/>
      <dgm:t>
        <a:bodyPr/>
        <a:lstStyle/>
        <a:p>
          <a:r>
            <a:rPr lang="uk-UA" sz="6600" dirty="0" smtClean="0"/>
            <a:t>Глина</a:t>
          </a:r>
          <a:endParaRPr lang="uk-UA" sz="6600" dirty="0"/>
        </a:p>
      </dgm:t>
    </dgm:pt>
    <dgm:pt modelId="{255781D6-6480-46D0-BBE2-6FC56234BC73}" type="parTrans" cxnId="{D6A5C187-17CD-41C2-A0E1-DF294409C9BC}">
      <dgm:prSet/>
      <dgm:spPr/>
      <dgm:t>
        <a:bodyPr/>
        <a:lstStyle/>
        <a:p>
          <a:endParaRPr lang="uk-UA"/>
        </a:p>
      </dgm:t>
    </dgm:pt>
    <dgm:pt modelId="{EC933D22-63CF-403B-B64C-2BFA992D7B45}" type="sibTrans" cxnId="{D6A5C187-17CD-41C2-A0E1-DF294409C9BC}">
      <dgm:prSet/>
      <dgm:spPr/>
      <dgm:t>
        <a:bodyPr/>
        <a:lstStyle/>
        <a:p>
          <a:endParaRPr lang="uk-UA"/>
        </a:p>
      </dgm:t>
    </dgm:pt>
    <dgm:pt modelId="{BA354161-00EF-4E26-AFBB-88C64016CA55}">
      <dgm:prSet phldrT="[Текст]" custT="1"/>
      <dgm:spPr/>
      <dgm:t>
        <a:bodyPr/>
        <a:lstStyle/>
        <a:p>
          <a:r>
            <a:rPr lang="uk-UA" sz="3000" b="1" dirty="0" smtClean="0"/>
            <a:t>Керамічна</a:t>
          </a:r>
        </a:p>
        <a:p>
          <a:r>
            <a:rPr lang="uk-UA" sz="3200" dirty="0" smtClean="0"/>
            <a:t>фарба</a:t>
          </a:r>
        </a:p>
      </dgm:t>
    </dgm:pt>
    <dgm:pt modelId="{05CD1F81-ED59-49C4-968F-D273502B66D8}" type="parTrans" cxnId="{DB292105-6324-4D22-9AEE-2002D86DB3FF}">
      <dgm:prSet/>
      <dgm:spPr/>
      <dgm:t>
        <a:bodyPr/>
        <a:lstStyle/>
        <a:p>
          <a:endParaRPr lang="uk-UA"/>
        </a:p>
      </dgm:t>
    </dgm:pt>
    <dgm:pt modelId="{E5093B88-2D14-4BF2-B1C1-00F41C188802}" type="sibTrans" cxnId="{DB292105-6324-4D22-9AEE-2002D86DB3FF}">
      <dgm:prSet/>
      <dgm:spPr/>
      <dgm:t>
        <a:bodyPr/>
        <a:lstStyle/>
        <a:p>
          <a:endParaRPr lang="uk-UA"/>
        </a:p>
      </dgm:t>
    </dgm:pt>
    <dgm:pt modelId="{18AD3664-295A-4924-92CF-883BBEBACEB4}">
      <dgm:prSet phldrT="[Текст]" custT="1"/>
      <dgm:spPr/>
      <dgm:t>
        <a:bodyPr/>
        <a:lstStyle/>
        <a:p>
          <a:r>
            <a:rPr lang="uk-UA" sz="3200" dirty="0" smtClean="0"/>
            <a:t>Дощечка</a:t>
          </a:r>
          <a:r>
            <a:rPr lang="uk-UA" sz="3000" dirty="0" smtClean="0"/>
            <a:t> </a:t>
          </a:r>
          <a:r>
            <a:rPr lang="uk-UA" sz="3200" dirty="0" smtClean="0"/>
            <a:t>для</a:t>
          </a:r>
        </a:p>
        <a:p>
          <a:r>
            <a:rPr lang="uk-UA" sz="3200" dirty="0" smtClean="0"/>
            <a:t>ліплення</a:t>
          </a:r>
          <a:endParaRPr lang="uk-UA" sz="3200" dirty="0"/>
        </a:p>
      </dgm:t>
    </dgm:pt>
    <dgm:pt modelId="{171A04E8-F5F1-4970-99E5-C3237E21403F}" type="parTrans" cxnId="{E5612AF0-756B-4153-8E65-89F1D23C2581}">
      <dgm:prSet/>
      <dgm:spPr/>
      <dgm:t>
        <a:bodyPr/>
        <a:lstStyle/>
        <a:p>
          <a:endParaRPr lang="uk-UA"/>
        </a:p>
      </dgm:t>
    </dgm:pt>
    <dgm:pt modelId="{12C34750-060B-487E-81E2-1DBD3C15E0DF}" type="sibTrans" cxnId="{E5612AF0-756B-4153-8E65-89F1D23C2581}">
      <dgm:prSet/>
      <dgm:spPr/>
      <dgm:t>
        <a:bodyPr/>
        <a:lstStyle/>
        <a:p>
          <a:endParaRPr lang="uk-UA"/>
        </a:p>
      </dgm:t>
    </dgm:pt>
    <dgm:pt modelId="{F670219B-FF2B-46F8-8841-F1AB7783D2E4}">
      <dgm:prSet phldrT="[Текст]" custT="1"/>
      <dgm:spPr/>
      <dgm:t>
        <a:bodyPr/>
        <a:lstStyle/>
        <a:p>
          <a:r>
            <a:rPr lang="uk-UA" sz="3200" dirty="0" smtClean="0"/>
            <a:t>Муфельна</a:t>
          </a:r>
          <a:r>
            <a:rPr lang="uk-UA" sz="3000" dirty="0" smtClean="0"/>
            <a:t> </a:t>
          </a:r>
          <a:r>
            <a:rPr lang="uk-UA" sz="3200" dirty="0" smtClean="0"/>
            <a:t>піч</a:t>
          </a:r>
          <a:endParaRPr lang="uk-UA" sz="3200" dirty="0"/>
        </a:p>
      </dgm:t>
    </dgm:pt>
    <dgm:pt modelId="{1326385F-A5EA-4152-A1F2-8A5530CA4E9C}" type="parTrans" cxnId="{795FF096-DD93-48D8-8427-17092AD0DB67}">
      <dgm:prSet/>
      <dgm:spPr/>
      <dgm:t>
        <a:bodyPr/>
        <a:lstStyle/>
        <a:p>
          <a:endParaRPr lang="uk-UA"/>
        </a:p>
      </dgm:t>
    </dgm:pt>
    <dgm:pt modelId="{50DB883C-FC23-449C-A4D3-4A2D30FCCCAB}" type="sibTrans" cxnId="{795FF096-DD93-48D8-8427-17092AD0DB67}">
      <dgm:prSet/>
      <dgm:spPr/>
      <dgm:t>
        <a:bodyPr/>
        <a:lstStyle/>
        <a:p>
          <a:endParaRPr lang="uk-UA"/>
        </a:p>
      </dgm:t>
    </dgm:pt>
    <dgm:pt modelId="{C590527B-BEA3-4CE0-9FBE-4FBA5186C437}" type="pres">
      <dgm:prSet presAssocID="{BB746C6F-9C2E-4A94-9217-514B1366FB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B73DF4B-2070-454B-896A-A0F450564E4F}" type="pres">
      <dgm:prSet presAssocID="{7C9101A7-7289-429B-8D58-4D8580DA0245}" presName="roof" presStyleLbl="dkBgShp" presStyleIdx="0" presStyleCnt="2" custLinFactNeighborX="-16149" custLinFactNeighborY="-4612"/>
      <dgm:spPr/>
      <dgm:t>
        <a:bodyPr/>
        <a:lstStyle/>
        <a:p>
          <a:endParaRPr lang="uk-UA"/>
        </a:p>
      </dgm:t>
    </dgm:pt>
    <dgm:pt modelId="{AFA1C163-C64E-4505-AECA-4FCD53BF9E97}" type="pres">
      <dgm:prSet presAssocID="{7C9101A7-7289-429B-8D58-4D8580DA0245}" presName="pillars" presStyleCnt="0"/>
      <dgm:spPr/>
    </dgm:pt>
    <dgm:pt modelId="{12C8BA82-1AE2-4125-B6F1-9FEA1194F330}" type="pres">
      <dgm:prSet presAssocID="{7C9101A7-7289-429B-8D58-4D8580DA024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A3F9F6-2532-43AD-99F9-1C4FEC040EA8}" type="pres">
      <dgm:prSet presAssocID="{18AD3664-295A-4924-92CF-883BBEBACEB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1EA25E-7359-4147-84A2-E75EADDB3489}" type="pres">
      <dgm:prSet presAssocID="{F670219B-FF2B-46F8-8841-F1AB7783D2E4}" presName="pillarX" presStyleLbl="node1" presStyleIdx="2" presStyleCnt="3" custLinFactNeighborX="-340" custLinFactNeighborY="8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B3A4DA-B89B-403D-B02A-2A2BAA85DB8B}" type="pres">
      <dgm:prSet presAssocID="{7C9101A7-7289-429B-8D58-4D8580DA0245}" presName="base" presStyleLbl="dkBgShp" presStyleIdx="1" presStyleCnt="2"/>
      <dgm:spPr/>
    </dgm:pt>
  </dgm:ptLst>
  <dgm:cxnLst>
    <dgm:cxn modelId="{795FF096-DD93-48D8-8427-17092AD0DB67}" srcId="{7C9101A7-7289-429B-8D58-4D8580DA0245}" destId="{F670219B-FF2B-46F8-8841-F1AB7783D2E4}" srcOrd="2" destOrd="0" parTransId="{1326385F-A5EA-4152-A1F2-8A5530CA4E9C}" sibTransId="{50DB883C-FC23-449C-A4D3-4A2D30FCCCAB}"/>
    <dgm:cxn modelId="{F6B9C269-0DD6-4FC5-AB2F-D9CA13F85529}" type="presOf" srcId="{7C9101A7-7289-429B-8D58-4D8580DA0245}" destId="{CB73DF4B-2070-454B-896A-A0F450564E4F}" srcOrd="0" destOrd="0" presId="urn:microsoft.com/office/officeart/2005/8/layout/hList3"/>
    <dgm:cxn modelId="{28CE042F-9E22-4640-88F9-14B0C100E801}" type="presOf" srcId="{F670219B-FF2B-46F8-8841-F1AB7783D2E4}" destId="{A41EA25E-7359-4147-84A2-E75EADDB3489}" srcOrd="0" destOrd="0" presId="urn:microsoft.com/office/officeart/2005/8/layout/hList3"/>
    <dgm:cxn modelId="{DB292105-6324-4D22-9AEE-2002D86DB3FF}" srcId="{7C9101A7-7289-429B-8D58-4D8580DA0245}" destId="{BA354161-00EF-4E26-AFBB-88C64016CA55}" srcOrd="0" destOrd="0" parTransId="{05CD1F81-ED59-49C4-968F-D273502B66D8}" sibTransId="{E5093B88-2D14-4BF2-B1C1-00F41C188802}"/>
    <dgm:cxn modelId="{3FE36A5D-713E-42E0-AD1A-9F209E08391A}" type="presOf" srcId="{BA354161-00EF-4E26-AFBB-88C64016CA55}" destId="{12C8BA82-1AE2-4125-B6F1-9FEA1194F330}" srcOrd="0" destOrd="0" presId="urn:microsoft.com/office/officeart/2005/8/layout/hList3"/>
    <dgm:cxn modelId="{E5612AF0-756B-4153-8E65-89F1D23C2581}" srcId="{7C9101A7-7289-429B-8D58-4D8580DA0245}" destId="{18AD3664-295A-4924-92CF-883BBEBACEB4}" srcOrd="1" destOrd="0" parTransId="{171A04E8-F5F1-4970-99E5-C3237E21403F}" sibTransId="{12C34750-060B-487E-81E2-1DBD3C15E0DF}"/>
    <dgm:cxn modelId="{FBC27F10-D7D6-40B3-AB76-7C5854C2F9F2}" type="presOf" srcId="{18AD3664-295A-4924-92CF-883BBEBACEB4}" destId="{16A3F9F6-2532-43AD-99F9-1C4FEC040EA8}" srcOrd="0" destOrd="0" presId="urn:microsoft.com/office/officeart/2005/8/layout/hList3"/>
    <dgm:cxn modelId="{D6A5C187-17CD-41C2-A0E1-DF294409C9BC}" srcId="{BB746C6F-9C2E-4A94-9217-514B1366FB26}" destId="{7C9101A7-7289-429B-8D58-4D8580DA0245}" srcOrd="0" destOrd="0" parTransId="{255781D6-6480-46D0-BBE2-6FC56234BC73}" sibTransId="{EC933D22-63CF-403B-B64C-2BFA992D7B45}"/>
    <dgm:cxn modelId="{B17EA72E-6F64-497F-BF73-D752DD2BE0C4}" type="presOf" srcId="{BB746C6F-9C2E-4A94-9217-514B1366FB26}" destId="{C590527B-BEA3-4CE0-9FBE-4FBA5186C437}" srcOrd="0" destOrd="0" presId="urn:microsoft.com/office/officeart/2005/8/layout/hList3"/>
    <dgm:cxn modelId="{90A7F3C7-F0A1-492E-A8DB-FE48EECBC2BE}" type="presParOf" srcId="{C590527B-BEA3-4CE0-9FBE-4FBA5186C437}" destId="{CB73DF4B-2070-454B-896A-A0F450564E4F}" srcOrd="0" destOrd="0" presId="urn:microsoft.com/office/officeart/2005/8/layout/hList3"/>
    <dgm:cxn modelId="{335D5853-EFBC-4116-AA37-60AE0CDDB546}" type="presParOf" srcId="{C590527B-BEA3-4CE0-9FBE-4FBA5186C437}" destId="{AFA1C163-C64E-4505-AECA-4FCD53BF9E97}" srcOrd="1" destOrd="0" presId="urn:microsoft.com/office/officeart/2005/8/layout/hList3"/>
    <dgm:cxn modelId="{7C1332DB-D6DD-4D3E-992A-895A3C40BD5B}" type="presParOf" srcId="{AFA1C163-C64E-4505-AECA-4FCD53BF9E97}" destId="{12C8BA82-1AE2-4125-B6F1-9FEA1194F330}" srcOrd="0" destOrd="0" presId="urn:microsoft.com/office/officeart/2005/8/layout/hList3"/>
    <dgm:cxn modelId="{92586053-7DA0-4C4C-8E5F-DEBE8DD79705}" type="presParOf" srcId="{AFA1C163-C64E-4505-AECA-4FCD53BF9E97}" destId="{16A3F9F6-2532-43AD-99F9-1C4FEC040EA8}" srcOrd="1" destOrd="0" presId="urn:microsoft.com/office/officeart/2005/8/layout/hList3"/>
    <dgm:cxn modelId="{7147E4A2-39EC-462C-98B4-00F290411487}" type="presParOf" srcId="{AFA1C163-C64E-4505-AECA-4FCD53BF9E97}" destId="{A41EA25E-7359-4147-84A2-E75EADDB3489}" srcOrd="2" destOrd="0" presId="urn:microsoft.com/office/officeart/2005/8/layout/hList3"/>
    <dgm:cxn modelId="{C8985C31-765E-4042-A9DE-4E2EC4192FE5}" type="presParOf" srcId="{C590527B-BEA3-4CE0-9FBE-4FBA5186C437}" destId="{49B3A4DA-B89B-403D-B02A-2A2BAA85DB8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3DF4B-2070-454B-896A-A0F450564E4F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600" kern="1200" dirty="0" smtClean="0"/>
            <a:t>Глина</a:t>
          </a:r>
          <a:endParaRPr lang="uk-UA" sz="6600" kern="1200" dirty="0"/>
        </a:p>
      </dsp:txBody>
      <dsp:txXfrm>
        <a:off x="0" y="0"/>
        <a:ext cx="6096000" cy="1219200"/>
      </dsp:txXfrm>
    </dsp:sp>
    <dsp:sp modelId="{12C8BA82-1AE2-4125-B6F1-9FEA1194F330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Керамічна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фарба</a:t>
          </a:r>
        </a:p>
      </dsp:txBody>
      <dsp:txXfrm>
        <a:off x="2976" y="1219200"/>
        <a:ext cx="2030015" cy="2560320"/>
      </dsp:txXfrm>
    </dsp:sp>
    <dsp:sp modelId="{16A3F9F6-2532-43AD-99F9-1C4FEC040EA8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Дощечка</a:t>
          </a:r>
          <a:r>
            <a:rPr lang="uk-UA" sz="3000" kern="1200" dirty="0" smtClean="0"/>
            <a:t> </a:t>
          </a:r>
          <a:r>
            <a:rPr lang="uk-UA" sz="3200" kern="1200" dirty="0" smtClean="0"/>
            <a:t>для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ліплення</a:t>
          </a:r>
          <a:endParaRPr lang="uk-UA" sz="3200" kern="1200" dirty="0"/>
        </a:p>
      </dsp:txBody>
      <dsp:txXfrm>
        <a:off x="2032992" y="1219200"/>
        <a:ext cx="2030015" cy="2560320"/>
      </dsp:txXfrm>
    </dsp:sp>
    <dsp:sp modelId="{A41EA25E-7359-4147-84A2-E75EADDB3489}">
      <dsp:nvSpPr>
        <dsp:cNvPr id="0" name=""/>
        <dsp:cNvSpPr/>
      </dsp:nvSpPr>
      <dsp:spPr>
        <a:xfrm>
          <a:off x="4056105" y="1239912"/>
          <a:ext cx="2030015" cy="256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Муфельна</a:t>
          </a:r>
          <a:r>
            <a:rPr lang="uk-UA" sz="3000" kern="1200" dirty="0" smtClean="0"/>
            <a:t> </a:t>
          </a:r>
          <a:r>
            <a:rPr lang="uk-UA" sz="3200" kern="1200" dirty="0" smtClean="0"/>
            <a:t>піч</a:t>
          </a:r>
          <a:endParaRPr lang="uk-UA" sz="3200" kern="1200" dirty="0"/>
        </a:p>
      </dsp:txBody>
      <dsp:txXfrm>
        <a:off x="4056105" y="1239912"/>
        <a:ext cx="2030015" cy="2560320"/>
      </dsp:txXfrm>
    </dsp:sp>
    <dsp:sp modelId="{49B3A4DA-B89B-403D-B02A-2A2BAA85DB8B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4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97152"/>
            <a:ext cx="4621358" cy="1647056"/>
          </a:xfrm>
        </p:spPr>
        <p:txBody>
          <a:bodyPr>
            <a:noAutofit/>
          </a:bodyPr>
          <a:lstStyle/>
          <a:p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730" y="1772816"/>
            <a:ext cx="78247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Гончарство</a:t>
            </a:r>
            <a:endParaRPr lang="ru-RU" sz="10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baseofmp3.com_nstrumentalna_muzika_-_Blyuz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773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63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302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80720" cy="8412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err="1"/>
              <a:t>Надаємо</a:t>
            </a:r>
            <a:r>
              <a:rPr lang="ru-RU" dirty="0"/>
              <a:t> </a:t>
            </a:r>
            <a:r>
              <a:rPr lang="ru-RU" dirty="0" err="1" smtClean="0"/>
              <a:t>глечику</a:t>
            </a:r>
            <a:r>
              <a:rPr lang="ru-RU" dirty="0" smtClean="0"/>
              <a:t>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0483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53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9000">
        <p:fade/>
      </p:transition>
    </mc:Choice>
    <mc:Fallback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5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дерев’яного</a:t>
            </a:r>
            <a:r>
              <a:rPr lang="ru-RU" dirty="0"/>
              <a:t> лекала </a:t>
            </a:r>
            <a:r>
              <a:rPr lang="ru-RU" dirty="0" err="1"/>
              <a:t>надаємо</a:t>
            </a:r>
            <a:r>
              <a:rPr lang="ru-RU" dirty="0"/>
              <a:t> </a:t>
            </a:r>
            <a:r>
              <a:rPr lang="ru-RU" dirty="0" err="1"/>
              <a:t>глечику</a:t>
            </a:r>
            <a:r>
              <a:rPr lang="ru-RU" dirty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(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без лекал).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4623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018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11000">
        <p14:switch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Мокрою губкою акуратно згладжуємо всі нерівності і сліди пальців ззовні і всередині.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775" y="2852936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9713078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6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Спеціальним</a:t>
            </a:r>
            <a:r>
              <a:rPr lang="ru-RU" dirty="0"/>
              <a:t> стеком наносимо </a:t>
            </a:r>
            <a:r>
              <a:rPr lang="ru-RU" dirty="0" err="1"/>
              <a:t>контури</a:t>
            </a:r>
            <a:r>
              <a:rPr lang="ru-RU" dirty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, </a:t>
            </a:r>
            <a:r>
              <a:rPr lang="ru-RU" dirty="0"/>
              <a:t>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наносити</a:t>
            </a:r>
            <a:r>
              <a:rPr lang="ru-RU" dirty="0"/>
              <a:t> </a:t>
            </a:r>
            <a:r>
              <a:rPr lang="ru-RU" dirty="0" smtClean="0"/>
              <a:t>орнамент.</a:t>
            </a:r>
            <a:r>
              <a:rPr lang="uk-UA" dirty="0" smtClean="0"/>
              <a:t>Вимикаємо </a:t>
            </a:r>
            <a:r>
              <a:rPr lang="uk-UA" dirty="0"/>
              <a:t>круг.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056" y="2710543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49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1000">
        <p14:glitter pattern="hexagon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1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Обережно формуємо носик глечика.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95833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Зрізуємо </a:t>
            </a:r>
            <a:r>
              <a:rPr lang="uk-UA" sz="3600" b="1" dirty="0"/>
              <a:t>виріб по дну.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757" y="3068960"/>
            <a:ext cx="3084934" cy="308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845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:blinds dir="vert"/>
      </p:transition>
    </mc:Choice>
    <mc:Fallback>
      <p:transition spd="slow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Обережно</a:t>
            </a:r>
            <a:r>
              <a:rPr lang="ru-RU" dirty="0"/>
              <a:t> переносимо на </a:t>
            </a:r>
            <a:r>
              <a:rPr lang="ru-RU" dirty="0" err="1"/>
              <a:t>поличку</a:t>
            </a:r>
            <a:r>
              <a:rPr lang="ru-RU" dirty="0"/>
              <a:t>, </a:t>
            </a:r>
            <a:r>
              <a:rPr lang="ru-RU" dirty="0" err="1"/>
              <a:t>залишаємо</a:t>
            </a:r>
            <a:r>
              <a:rPr lang="ru-RU" dirty="0"/>
              <a:t> </a:t>
            </a:r>
            <a:r>
              <a:rPr lang="ru-RU" dirty="0" err="1"/>
              <a:t>підсихати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Коли </a:t>
            </a:r>
            <a:r>
              <a:rPr lang="ru-RU" dirty="0" err="1"/>
              <a:t>глечик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підсохне</a:t>
            </a:r>
            <a:r>
              <a:rPr lang="ru-RU" dirty="0"/>
              <a:t> (1,5-2 </a:t>
            </a:r>
            <a:r>
              <a:rPr lang="ru-RU" dirty="0" err="1"/>
              <a:t>години</a:t>
            </a:r>
            <a:r>
              <a:rPr lang="ru-RU" dirty="0"/>
              <a:t> в теплому </a:t>
            </a:r>
            <a:r>
              <a:rPr lang="ru-RU" dirty="0" err="1"/>
              <a:t>приміщенні</a:t>
            </a:r>
            <a:r>
              <a:rPr lang="ru-RU" dirty="0"/>
              <a:t>), </a:t>
            </a:r>
            <a:r>
              <a:rPr lang="ru-RU" dirty="0" err="1"/>
              <a:t>ставимо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спеціальну</a:t>
            </a:r>
            <a:r>
              <a:rPr lang="ru-RU" dirty="0"/>
              <a:t> платформу,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обертати</a:t>
            </a:r>
            <a:r>
              <a:rPr lang="ru-RU" dirty="0"/>
              <a:t> </a:t>
            </a:r>
            <a:r>
              <a:rPr lang="ru-RU" dirty="0" err="1"/>
              <a:t>вручну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4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5000">
        <p14:ripple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Наносимо орнамент.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2633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4155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/>
              <a:t>На дно </a:t>
            </a:r>
            <a:r>
              <a:rPr lang="ru-RU" sz="3600" b="1" dirty="0" err="1"/>
              <a:t>виробу</a:t>
            </a:r>
            <a:r>
              <a:rPr lang="ru-RU" sz="3600" b="1" dirty="0"/>
              <a:t> </a:t>
            </a:r>
            <a:r>
              <a:rPr lang="ru-RU" sz="3600" b="1" dirty="0" err="1"/>
              <a:t>майстер</a:t>
            </a:r>
            <a:r>
              <a:rPr lang="ru-RU" sz="3600" b="1" dirty="0"/>
              <a:t> ставить </a:t>
            </a:r>
            <a:r>
              <a:rPr lang="ru-RU" sz="3600" b="1" dirty="0" err="1"/>
              <a:t>свій</a:t>
            </a:r>
            <a:r>
              <a:rPr lang="ru-RU" sz="3600" b="1" dirty="0"/>
              <a:t> штамп </a:t>
            </a:r>
            <a:r>
              <a:rPr lang="ru-RU" sz="3600" b="1" dirty="0" err="1"/>
              <a:t>або</a:t>
            </a:r>
            <a:r>
              <a:rPr lang="ru-RU" sz="3600" b="1" dirty="0"/>
              <a:t> клеймо </a:t>
            </a:r>
            <a:r>
              <a:rPr lang="ru-RU" sz="3600" b="1" dirty="0" err="1"/>
              <a:t>майстерні</a:t>
            </a:r>
            <a:r>
              <a:rPr lang="ru-RU" sz="3600" b="1" dirty="0"/>
              <a:t>.</a:t>
            </a:r>
            <a:endParaRPr lang="uk-UA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33055"/>
            <a:ext cx="2525985" cy="25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242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2000">
        <p14:warp dir="in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9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/>
              <a:t>Знову залишаємо </a:t>
            </a:r>
            <a:r>
              <a:rPr lang="uk-UA" dirty="0" smtClean="0"/>
              <a:t>підсихати (4-7днів).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виріб</a:t>
            </a:r>
            <a:r>
              <a:rPr lang="ru-RU" dirty="0"/>
              <a:t> </a:t>
            </a:r>
            <a:r>
              <a:rPr lang="ru-RU" dirty="0" err="1"/>
              <a:t>підсох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. Температура </a:t>
            </a:r>
            <a:r>
              <a:rPr lang="ru-RU" dirty="0" err="1"/>
              <a:t>випалу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1000 </a:t>
            </a:r>
            <a:r>
              <a:rPr lang="ru-RU" dirty="0" err="1"/>
              <a:t>градусів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90529"/>
            <a:ext cx="3162647" cy="31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146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3000">
        <p14:prism/>
      </p:transition>
    </mc:Choice>
    <mc:Fallback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/>
              <a:t>Після першого випалу виріб набуває яскравого цегельного кольору. Виріб дістають з печі, остуджують, і потім занурюють у посудину з молоком. Щоб не було потьоків, обтирають насухо ганчіркою.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32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4000">
        <p14:shred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0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в </a:t>
            </a:r>
            <a:r>
              <a:rPr lang="ru-RU" dirty="0" err="1"/>
              <a:t>піч</a:t>
            </a:r>
            <a:r>
              <a:rPr lang="ru-RU" dirty="0"/>
              <a:t>. </a:t>
            </a:r>
            <a:r>
              <a:rPr lang="ru-RU" dirty="0" err="1"/>
              <a:t>Цього</a:t>
            </a:r>
            <a:r>
              <a:rPr lang="ru-RU" dirty="0"/>
              <a:t> разу температуру доводимо до 300-350 </a:t>
            </a:r>
            <a:r>
              <a:rPr lang="ru-RU" dirty="0" err="1"/>
              <a:t>градусів</a:t>
            </a:r>
            <a:r>
              <a:rPr lang="ru-RU" dirty="0"/>
              <a:t> (30-40хвилин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Відкриваємо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Дістаємо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58007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7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4000">
        <p14:honeycomb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6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86800" cy="841248"/>
          </a:xfrm>
        </p:spPr>
        <p:txBody>
          <a:bodyPr>
            <a:noAutofit/>
          </a:bodyPr>
          <a:lstStyle/>
          <a:p>
            <a:r>
              <a:rPr lang="uk-UA" dirty="0" err="1" smtClean="0"/>
              <a:t>Гончарство--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керамічних</a:t>
            </a:r>
            <a:r>
              <a:rPr lang="ru-RU" dirty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гончарної</a:t>
            </a:r>
            <a:r>
              <a:rPr lang="ru-RU" dirty="0"/>
              <a:t> </a:t>
            </a:r>
            <a:r>
              <a:rPr lang="ru-RU" dirty="0" err="1" smtClean="0"/>
              <a:t>глини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24608"/>
            <a:ext cx="4968552" cy="472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7372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8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340768"/>
            <a:ext cx="63040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60253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86800" cy="4123928"/>
          </a:xfrm>
        </p:spPr>
        <p:txBody>
          <a:bodyPr>
            <a:noAutofit/>
          </a:bodyPr>
          <a:lstStyle/>
          <a:p>
            <a:r>
              <a:rPr lang="uk-UA" sz="9600" dirty="0" smtClean="0"/>
              <a:t>    Для </a:t>
            </a:r>
            <a:r>
              <a:rPr lang="uk-UA" sz="7200" dirty="0" smtClean="0"/>
              <a:t>виготовлення</a:t>
            </a:r>
            <a:r>
              <a:rPr lang="uk-UA" sz="9600" dirty="0" smtClean="0"/>
              <a:t> знадобиться: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xmlns="" val="145751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000">
        <p:circle/>
      </p:transition>
    </mc:Choice>
    <mc:Fallback>
      <p:transition spd="slow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2666829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429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3000">
        <p:dissolve/>
      </p:transition>
    </mc:Choice>
    <mc:Fallback>
      <p:transition spd="slow" advTm="1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4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427" y="1412776"/>
            <a:ext cx="67211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Послідовність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дій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при </a:t>
            </a: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виготовленні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глиняного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Виробу</a:t>
            </a:r>
            <a:r>
              <a:rPr lang="ru-RU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42083"/>
      </p:ext>
    </p:extLst>
  </p:cSld>
  <p:clrMapOvr>
    <a:masterClrMapping/>
  </p:clrMapOvr>
  <p:transition spd="slow" advTm="1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86800" cy="841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200" dirty="0" smtClean="0"/>
              <a:t>На 1,5л глечик </a:t>
            </a:r>
            <a:r>
              <a:rPr lang="uk-UA" sz="3200" dirty="0"/>
              <a:t>потрібно близько </a:t>
            </a:r>
            <a:r>
              <a:rPr lang="uk-UA" sz="3200" dirty="0" smtClean="0"/>
              <a:t>1,5кг </a:t>
            </a:r>
            <a:r>
              <a:rPr lang="uk-UA" sz="3200" dirty="0"/>
              <a:t>глини</a:t>
            </a:r>
            <a:r>
              <a:rPr lang="uk-UA" sz="3200" dirty="0" smtClean="0"/>
              <a:t>.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Спочатку глину кладемо </a:t>
            </a:r>
            <a:r>
              <a:rPr lang="uk-UA" sz="3200" dirty="0"/>
              <a:t>в центр гончарного </a:t>
            </a:r>
            <a:r>
              <a:rPr lang="uk-UA" sz="3200" dirty="0" smtClean="0"/>
              <a:t>круга. руками </a:t>
            </a:r>
            <a:r>
              <a:rPr lang="uk-UA" sz="3200" dirty="0"/>
              <a:t>щільно притискаємо </a:t>
            </a:r>
            <a:r>
              <a:rPr lang="uk-UA" sz="3200" dirty="0" smtClean="0"/>
              <a:t>її. </a:t>
            </a:r>
            <a:r>
              <a:rPr lang="uk-UA" sz="3200" dirty="0"/>
              <a:t>Вмикаємо круг. </a:t>
            </a:r>
            <a:r>
              <a:rPr lang="uk-UA" sz="3200" dirty="0" smtClean="0"/>
              <a:t>глину вдавлюємо, намагаємося </a:t>
            </a:r>
            <a:r>
              <a:rPr lang="uk-UA" sz="3200" dirty="0"/>
              <a:t>позбутися можливих надлишків повітря </a:t>
            </a:r>
            <a:r>
              <a:rPr lang="uk-UA" sz="3200" dirty="0" smtClean="0"/>
              <a:t>всередині.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xmlns="" val="428424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0">
        <p:split orient="vert"/>
      </p:transition>
    </mc:Choice>
    <mc:Fallback>
      <p:transition spd="slow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4" y="1412776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562080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великим пальцем </a:t>
            </a:r>
            <a:r>
              <a:rPr lang="ru-RU" dirty="0" err="1" smtClean="0"/>
              <a:t>робимо</a:t>
            </a:r>
            <a:r>
              <a:rPr lang="ru-RU" dirty="0" smtClean="0"/>
              <a:t> </a:t>
            </a:r>
            <a:r>
              <a:rPr lang="ru-RU" dirty="0" err="1" smtClean="0"/>
              <a:t>заглиблення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центрі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Пальцями</a:t>
            </a:r>
            <a:r>
              <a:rPr lang="ru-RU" dirty="0" smtClean="0"/>
              <a:t> </a:t>
            </a:r>
            <a:r>
              <a:rPr lang="ru-RU" dirty="0" err="1"/>
              <a:t>витягаємо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посудини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117169" cy="31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864" y="2948338"/>
            <a:ext cx="3117169" cy="31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272586"/>
      </p:ext>
    </p:extLst>
  </p:cSld>
  <p:clrMapOvr>
    <a:masterClrMapping/>
  </p:clrMapOvr>
  <p:transition spd="slow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195</Words>
  <Application>Microsoft Office PowerPoint</Application>
  <PresentationFormat>Экран (4:3)</PresentationFormat>
  <Paragraphs>27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Гончарство--виготовлення керамічних виробів з гончарної глини.</vt:lpstr>
      <vt:lpstr>Слайд 3</vt:lpstr>
      <vt:lpstr>    Для виготовлення знадобиться:</vt:lpstr>
      <vt:lpstr>Слайд 5</vt:lpstr>
      <vt:lpstr>Слайд 6</vt:lpstr>
      <vt:lpstr>На 1,5л глечик потрібно близько 1,5кг глини. Спочатку глину кладемо в центр гончарного круга. руками щільно притискаємо її. Вмикаємо круг. глину вдавлюємо, намагаємося позбутися можливих надлишків повітря всередині.</vt:lpstr>
      <vt:lpstr>Слайд 8</vt:lpstr>
      <vt:lpstr>великим пальцем робимо заглиблення  в центрі. Пальцями витягаємо стінки посудини вгору.</vt:lpstr>
      <vt:lpstr>Надаємо глечику початкової форми  </vt:lpstr>
      <vt:lpstr>За допомогою дерев’яного лекала надаємо глечику форми (Досвідчені майстри роблять це без лекал).</vt:lpstr>
      <vt:lpstr>Мокрою губкою акуратно згладжуємо всі нерівності і сліди пальців ззовні і всередині.</vt:lpstr>
      <vt:lpstr>Спеціальним стеком наносимо контури ліній, за якою згодом будемо наносити орнамент.Вимикаємо круг.  </vt:lpstr>
      <vt:lpstr>Обережно формуємо носик глечика.</vt:lpstr>
      <vt:lpstr>Обережно переносимо на поличку, залишаємо підсихати. Коли глечик трохи підсохне (1,5-2 години в теплому приміщенні), ставимо його на спеціальну платформу, яку можна обертати вручну.</vt:lpstr>
      <vt:lpstr>Наносимо орнамент.</vt:lpstr>
      <vt:lpstr>Знову залишаємо підсихати (4-7днів). Після того, як виріб підсох, можна ставити його в піч. Температура випалу близько 1000 градусів.</vt:lpstr>
      <vt:lpstr>Після першого випалу виріб набуває яскравого цегельного кольору. Виріб дістають з печі, остуджують, і потім занурюють у посудину з молоком. Щоб не було потьоків, обтирають насухо ганчіркою.</vt:lpstr>
      <vt:lpstr>Вироби знову ставлять в піч. Цього разу температуру доводимо до 300-350 градусів (30-40хвилин). Відкриваємо піч. Дістаємо готові вироби.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az</cp:lastModifiedBy>
  <cp:revision>28</cp:revision>
  <dcterms:created xsi:type="dcterms:W3CDTF">2013-01-26T12:18:48Z</dcterms:created>
  <dcterms:modified xsi:type="dcterms:W3CDTF">2015-02-18T18:49:06Z</dcterms:modified>
</cp:coreProperties>
</file>