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0%D0%BE%D0%B7%D0%B4%D0%BE%D0%B1%D1%83%D0%B4%D1%8C%D0%BA%D0%BE_%D0%86%D0%B3%D0%BE%D1%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060848"/>
            <a:ext cx="4280520" cy="252028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Євген Плужник</a:t>
            </a:r>
            <a:br>
              <a:rPr lang="uk-UA" sz="4400" b="1" dirty="0" smtClean="0"/>
            </a:br>
            <a:r>
              <a:rPr lang="uk-UA" sz="1800" b="1" dirty="0" smtClean="0"/>
              <a:t>(</a:t>
            </a:r>
            <a:r>
              <a:rPr lang="ru-RU" sz="1800" b="1" dirty="0"/>
              <a:t>14 (26) </a:t>
            </a:r>
            <a:r>
              <a:rPr lang="ru-RU" sz="1800" b="1" dirty="0" err="1"/>
              <a:t>грудня</a:t>
            </a:r>
            <a:r>
              <a:rPr lang="ru-RU" sz="1800" b="1" dirty="0"/>
              <a:t> </a:t>
            </a:r>
            <a:r>
              <a:rPr lang="ru-RU" sz="1800" b="1" dirty="0" smtClean="0"/>
              <a:t>1898</a:t>
            </a:r>
            <a:r>
              <a:rPr lang="ru-RU" sz="1800" b="1" dirty="0"/>
              <a:t> — 31 </a:t>
            </a:r>
            <a:r>
              <a:rPr lang="ru-RU" sz="1800" b="1" dirty="0" err="1"/>
              <a:t>січня</a:t>
            </a:r>
            <a:r>
              <a:rPr lang="ru-RU" sz="1800" b="1" dirty="0"/>
              <a:t> </a:t>
            </a:r>
            <a:r>
              <a:rPr lang="ru-RU" sz="1800" b="1" dirty="0" smtClean="0"/>
              <a:t>1936)</a:t>
            </a:r>
            <a:endParaRPr lang="ru-RU" sz="1800" b="1" dirty="0"/>
          </a:p>
        </p:txBody>
      </p:sp>
      <p:pic>
        <p:nvPicPr>
          <p:cNvPr id="1026" name="Picture 2" descr="http://vsiknygy.net.ua/images/acticles/big/ye_pluzhny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116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912768" cy="43924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той час, коли </a:t>
            </a:r>
            <a:r>
              <a:rPr lang="ru-RU" dirty="0" err="1"/>
              <a:t>студенти</a:t>
            </a:r>
            <a:r>
              <a:rPr lang="ru-RU" dirty="0"/>
              <a:t>, </a:t>
            </a:r>
            <a:r>
              <a:rPr lang="ru-RU" dirty="0" err="1"/>
              <a:t>декламуючи</a:t>
            </a:r>
            <a:r>
              <a:rPr lang="ru-RU" dirty="0"/>
              <a:t> за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</a:t>
            </a:r>
            <a:r>
              <a:rPr lang="ru-RU" dirty="0" err="1"/>
              <a:t>Дмітрія</a:t>
            </a:r>
            <a:r>
              <a:rPr lang="ru-RU" dirty="0"/>
              <a:t> </a:t>
            </a:r>
            <a:r>
              <a:rPr lang="ru-RU" dirty="0" err="1"/>
              <a:t>Мережковського</a:t>
            </a:r>
            <a:r>
              <a:rPr lang="ru-RU" dirty="0"/>
              <a:t> «</a:t>
            </a:r>
            <a:r>
              <a:rPr lang="ru-RU" dirty="0" err="1"/>
              <a:t>Сакья-Муні</a:t>
            </a:r>
            <a:r>
              <a:rPr lang="ru-RU" dirty="0"/>
              <a:t>», </a:t>
            </a:r>
            <a:r>
              <a:rPr lang="ru-RU" dirty="0" err="1"/>
              <a:t>пристрасно</a:t>
            </a:r>
            <a:r>
              <a:rPr lang="ru-RU" dirty="0"/>
              <a:t> кричали, особливо </a:t>
            </a:r>
            <a:r>
              <a:rPr lang="ru-RU" dirty="0" err="1"/>
              <a:t>наприкінці</a:t>
            </a:r>
            <a:r>
              <a:rPr lang="ru-RU" dirty="0"/>
              <a:t>, </a:t>
            </a:r>
            <a:r>
              <a:rPr lang="ru-RU" dirty="0" err="1"/>
              <a:t>Євген</a:t>
            </a:r>
            <a:r>
              <a:rPr lang="ru-RU" dirty="0"/>
              <a:t> – </a:t>
            </a:r>
            <a:r>
              <a:rPr lang="ru-RU" b="1" dirty="0" err="1"/>
              <a:t>навпаки</a:t>
            </a:r>
            <a:r>
              <a:rPr lang="ru-RU" b="1" dirty="0"/>
              <a:t> читав </a:t>
            </a:r>
            <a:r>
              <a:rPr lang="ru-RU" b="1" dirty="0" err="1"/>
              <a:t>стримано</a:t>
            </a:r>
            <a:r>
              <a:rPr lang="ru-RU" b="1" dirty="0"/>
              <a:t>, усе </a:t>
            </a:r>
            <a:r>
              <a:rPr lang="ru-RU" b="1" dirty="0" err="1"/>
              <a:t>стишуючи</a:t>
            </a:r>
            <a:r>
              <a:rPr lang="ru-RU" b="1" dirty="0"/>
              <a:t> і </a:t>
            </a:r>
            <a:r>
              <a:rPr lang="ru-RU" b="1" dirty="0" err="1"/>
              <a:t>стишуючи</a:t>
            </a:r>
            <a:r>
              <a:rPr lang="ru-RU" b="1" dirty="0"/>
              <a:t> голос на </a:t>
            </a:r>
            <a:r>
              <a:rPr lang="ru-RU" b="1" dirty="0" err="1"/>
              <a:t>останніх</a:t>
            </a:r>
            <a:r>
              <a:rPr lang="ru-RU" b="1" dirty="0"/>
              <a:t> рядках.</a:t>
            </a:r>
            <a:r>
              <a:rPr lang="ru-RU" dirty="0"/>
              <a:t> </a:t>
            </a:r>
            <a:r>
              <a:rPr lang="ru-RU" dirty="0" err="1"/>
              <a:t>Нечувано</a:t>
            </a:r>
            <a:r>
              <a:rPr lang="ru-RU" dirty="0"/>
              <a:t> –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заклад: «Я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бути </a:t>
            </a:r>
            <a:r>
              <a:rPr lang="ru-RU" dirty="0" err="1"/>
              <a:t>скромним</a:t>
            </a:r>
            <a:r>
              <a:rPr lang="ru-RU" dirty="0"/>
              <a:t> </a:t>
            </a:r>
            <a:r>
              <a:rPr lang="ru-RU" dirty="0" err="1"/>
              <a:t>трудівником</a:t>
            </a:r>
            <a:r>
              <a:rPr lang="ru-RU" dirty="0"/>
              <a:t> у </a:t>
            </a:r>
            <a:r>
              <a:rPr lang="ru-RU" dirty="0" err="1"/>
              <a:t>театрі</a:t>
            </a:r>
            <a:r>
              <a:rPr lang="ru-RU" dirty="0"/>
              <a:t>.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Сладкопєвцев</a:t>
            </a:r>
            <a:r>
              <a:rPr lang="ru-RU" dirty="0"/>
              <a:t> </a:t>
            </a:r>
            <a:r>
              <a:rPr lang="ru-RU" dirty="0" err="1"/>
              <a:t>отруїв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душу </a:t>
            </a:r>
            <a:r>
              <a:rPr lang="ru-RU" dirty="0" err="1"/>
              <a:t>славолюбством</a:t>
            </a:r>
            <a:r>
              <a:rPr lang="ru-RU" dirty="0"/>
              <a:t>, і я </a:t>
            </a:r>
            <a:r>
              <a:rPr lang="ru-RU" dirty="0" err="1"/>
              <a:t>побачив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ним </a:t>
            </a:r>
            <a:r>
              <a:rPr lang="ru-RU" dirty="0" err="1"/>
              <a:t>посіяне</a:t>
            </a:r>
            <a:r>
              <a:rPr lang="ru-RU" dirty="0"/>
              <a:t> </a:t>
            </a:r>
            <a:r>
              <a:rPr lang="ru-RU" dirty="0" err="1"/>
              <a:t>проростає</a:t>
            </a:r>
            <a:r>
              <a:rPr lang="ru-RU" dirty="0"/>
              <a:t>, я </a:t>
            </a:r>
            <a:r>
              <a:rPr lang="ru-RU" dirty="0" err="1"/>
              <a:t>визнав</a:t>
            </a:r>
            <a:r>
              <a:rPr lang="ru-RU" dirty="0"/>
              <a:t> за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спокуси</a:t>
            </a:r>
            <a:r>
              <a:rPr lang="ru-RU" dirty="0"/>
              <a:t>». </a:t>
            </a:r>
            <a:r>
              <a:rPr lang="ru-RU" dirty="0" err="1"/>
              <a:t>Утім</a:t>
            </a:r>
            <a:r>
              <a:rPr lang="ru-RU" dirty="0"/>
              <a:t>, </a:t>
            </a:r>
            <a:r>
              <a:rPr lang="ru-RU" dirty="0" err="1"/>
              <a:t>насправді</a:t>
            </a:r>
            <a:r>
              <a:rPr lang="ru-RU" dirty="0"/>
              <a:t> причиною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туберкульоз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почав </a:t>
            </a:r>
            <a:r>
              <a:rPr lang="ru-RU" dirty="0" err="1"/>
              <a:t>прогресувати</a:t>
            </a:r>
            <a:r>
              <a:rPr lang="ru-RU" dirty="0"/>
              <a:t>, </a:t>
            </a:r>
            <a:r>
              <a:rPr lang="ru-RU" b="1" dirty="0"/>
              <a:t>а </a:t>
            </a:r>
            <a:r>
              <a:rPr lang="ru-RU" b="1" dirty="0" err="1"/>
              <a:t>відтак</a:t>
            </a:r>
            <a:r>
              <a:rPr lang="ru-RU" b="1" dirty="0"/>
              <a:t> Плужник </a:t>
            </a:r>
            <a:r>
              <a:rPr lang="ru-RU" b="1" dirty="0" err="1"/>
              <a:t>змушений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попрощатися</a:t>
            </a:r>
            <a:r>
              <a:rPr lang="ru-RU" b="1" dirty="0"/>
              <a:t> з театром.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284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800800" cy="90946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Друге: </a:t>
            </a:r>
            <a:r>
              <a:rPr lang="ru-RU" sz="2700" b="1" dirty="0" err="1"/>
              <a:t>учень</a:t>
            </a:r>
            <a:r>
              <a:rPr lang="ru-RU" sz="2700" b="1" dirty="0"/>
              <a:t>, </a:t>
            </a:r>
            <a:r>
              <a:rPr lang="ru-RU" sz="2700" b="1" dirty="0" err="1"/>
              <a:t>який</a:t>
            </a:r>
            <a:r>
              <a:rPr lang="ru-RU" sz="2700" b="1" dirty="0"/>
              <a:t> </a:t>
            </a:r>
            <a:r>
              <a:rPr lang="ru-RU" sz="2700" b="1" dirty="0" err="1"/>
              <a:t>перевершив</a:t>
            </a:r>
            <a:r>
              <a:rPr lang="ru-RU" sz="2700" b="1" dirty="0"/>
              <a:t> учителя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Євген</a:t>
            </a:r>
            <a:r>
              <a:rPr lang="ru-RU" dirty="0"/>
              <a:t> Плужник </a:t>
            </a:r>
            <a:r>
              <a:rPr lang="ru-RU" dirty="0" err="1"/>
              <a:t>називав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учителем Максима </a:t>
            </a:r>
            <a:r>
              <a:rPr lang="ru-RU" dirty="0" err="1"/>
              <a:t>Рильського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сам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Плужник – </a:t>
            </a:r>
            <a:r>
              <a:rPr lang="ru-RU" dirty="0" err="1"/>
              <a:t>із</a:t>
            </a:r>
            <a:r>
              <a:rPr lang="ru-RU" dirty="0"/>
              <a:t> тих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переростають</a:t>
            </a:r>
            <a:r>
              <a:rPr lang="ru-RU" dirty="0"/>
              <a:t> учителя. </a:t>
            </a:r>
            <a:endParaRPr lang="ru-RU" dirty="0"/>
          </a:p>
        </p:txBody>
      </p:sp>
      <p:pic>
        <p:nvPicPr>
          <p:cNvPr id="7170" name="Picture 2" descr="http://ualit.org/wp-content/uploads/2012/11/%D0%BF%D0%BB%D1%83%D0%B6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196298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TUHp1wLQ9glzQHl16yvD_Sb4Y8_TjAqGdwYJnRdNLI4Jsmg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3643"/>
            <a:ext cx="1944216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4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Укладаючи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Дмитром</a:t>
            </a:r>
            <a:r>
              <a:rPr lang="ru-RU" dirty="0"/>
              <a:t> Лебедем </a:t>
            </a:r>
            <a:r>
              <a:rPr lang="ru-RU" dirty="0" err="1"/>
              <a:t>авторитетну</a:t>
            </a:r>
            <a:r>
              <a:rPr lang="ru-RU" dirty="0"/>
              <a:t> </a:t>
            </a:r>
            <a:r>
              <a:rPr lang="ru-RU" dirty="0" err="1"/>
              <a:t>хрестоматію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 </a:t>
            </a:r>
            <a:r>
              <a:rPr lang="en-US" dirty="0"/>
              <a:t>XX </a:t>
            </a:r>
            <a:r>
              <a:rPr lang="ru-RU" dirty="0"/>
              <a:t>ст. «За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», Максим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п’ятдесяти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помістив</a:t>
            </a:r>
            <a:r>
              <a:rPr lang="ru-RU" dirty="0"/>
              <a:t> нового </a:t>
            </a:r>
            <a:r>
              <a:rPr lang="ru-RU" dirty="0" err="1"/>
              <a:t>талановитого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. Плужник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бібліографічної</a:t>
            </a:r>
            <a:r>
              <a:rPr lang="ru-RU" dirty="0"/>
              <a:t> </a:t>
            </a:r>
            <a:r>
              <a:rPr lang="ru-RU" dirty="0" err="1"/>
              <a:t>довідки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і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друкувався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відтоді</a:t>
            </a:r>
            <a:r>
              <a:rPr lang="ru-RU" dirty="0"/>
              <a:t> </a:t>
            </a:r>
            <a:r>
              <a:rPr lang="ru-RU" dirty="0" err="1"/>
              <a:t>літературне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закрутило </a:t>
            </a:r>
            <a:r>
              <a:rPr lang="ru-RU" dirty="0" err="1"/>
              <a:t>Євгена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7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3240360" cy="4536504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 err="1"/>
              <a:t>терпів</a:t>
            </a:r>
            <a:r>
              <a:rPr lang="ru-RU" dirty="0"/>
              <a:t> </a:t>
            </a:r>
            <a:r>
              <a:rPr lang="ru-RU" dirty="0" err="1"/>
              <a:t>Тодося</a:t>
            </a:r>
            <a:r>
              <a:rPr lang="ru-RU" dirty="0"/>
              <a:t> </a:t>
            </a:r>
            <a:r>
              <a:rPr lang="ru-RU" dirty="0" err="1"/>
              <a:t>Осьмачку</a:t>
            </a:r>
            <a:r>
              <a:rPr lang="ru-RU" dirty="0"/>
              <a:t>, й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найтісніші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Валер’яном</a:t>
            </a:r>
            <a:r>
              <a:rPr lang="ru-RU" dirty="0"/>
              <a:t> </a:t>
            </a:r>
            <a:r>
              <a:rPr lang="ru-RU" dirty="0" err="1"/>
              <a:t>Підмогильним</a:t>
            </a:r>
            <a:r>
              <a:rPr lang="ru-RU" dirty="0"/>
              <a:t> (ба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найвідомішому</a:t>
            </a:r>
            <a:r>
              <a:rPr lang="ru-RU" dirty="0"/>
              <a:t> </a:t>
            </a:r>
            <a:r>
              <a:rPr lang="ru-RU" dirty="0" err="1"/>
              <a:t>романі</a:t>
            </a:r>
            <a:r>
              <a:rPr lang="ru-RU" dirty="0"/>
              <a:t> </a:t>
            </a:r>
            <a:r>
              <a:rPr lang="ru-RU" dirty="0" err="1"/>
              <a:t>Підмогильного</a:t>
            </a:r>
            <a:r>
              <a:rPr lang="ru-RU" dirty="0"/>
              <a:t> «</a:t>
            </a:r>
            <a:r>
              <a:rPr lang="ru-RU" dirty="0" err="1"/>
              <a:t>Місто</a:t>
            </a:r>
            <a:r>
              <a:rPr lang="ru-RU" dirty="0"/>
              <a:t>» прототипом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Вигорського</a:t>
            </a:r>
            <a:r>
              <a:rPr lang="ru-RU" dirty="0"/>
              <a:t> став </a:t>
            </a:r>
            <a:r>
              <a:rPr lang="ru-RU" dirty="0" err="1"/>
              <a:t>саме</a:t>
            </a:r>
            <a:r>
              <a:rPr lang="ru-RU" dirty="0"/>
              <a:t> Плужник!). </a:t>
            </a:r>
            <a:endParaRPr lang="ru-RU" dirty="0"/>
          </a:p>
        </p:txBody>
      </p:sp>
      <p:pic>
        <p:nvPicPr>
          <p:cNvPr id="8194" name="Picture 2" descr="https://encrypted-tbn1.gstatic.com/images?q=tbn:ANd9GcTVPlkzjHiJ8bsZap0y7Aa1AKFXzubIWegvErDDTU9jtDFB2auE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4304"/>
            <a:ext cx="3288010" cy="43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3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100" b="1" dirty="0" err="1"/>
              <a:t>Третє</a:t>
            </a:r>
            <a:r>
              <a:rPr lang="ru-RU" sz="3100" b="1" dirty="0"/>
              <a:t>: </a:t>
            </a:r>
            <a:r>
              <a:rPr lang="ru-RU" sz="3100" b="1" dirty="0" err="1"/>
              <a:t>замість</a:t>
            </a:r>
            <a:r>
              <a:rPr lang="ru-RU" sz="3100" b="1" dirty="0"/>
              <a:t> </a:t>
            </a:r>
            <a:r>
              <a:rPr lang="ru-RU" sz="3100" b="1" dirty="0" err="1"/>
              <a:t>смертної</a:t>
            </a:r>
            <a:r>
              <a:rPr lang="ru-RU" sz="3100" b="1" dirty="0"/>
              <a:t> кари – </a:t>
            </a:r>
            <a:r>
              <a:rPr lang="ru-RU" sz="3100" b="1" dirty="0" err="1"/>
              <a:t>сухоти</a:t>
            </a:r>
            <a:r>
              <a:rPr lang="ru-RU" sz="3100" b="1" dirty="0"/>
              <a:t> й Соловки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1934-го року </a:t>
            </a:r>
            <a:r>
              <a:rPr lang="ru-RU" dirty="0" err="1"/>
              <a:t>вночі</a:t>
            </a:r>
            <a:r>
              <a:rPr lang="ru-RU" dirty="0"/>
              <a:t> з 4 на 5 </a:t>
            </a:r>
            <a:r>
              <a:rPr lang="ru-RU" dirty="0" err="1"/>
              <a:t>грудня</a:t>
            </a:r>
            <a:r>
              <a:rPr lang="ru-RU" dirty="0"/>
              <a:t> по </a:t>
            </a:r>
            <a:r>
              <a:rPr lang="ru-RU" dirty="0" err="1"/>
              <a:t>життя</a:t>
            </a:r>
            <a:r>
              <a:rPr lang="ru-RU" dirty="0"/>
              <a:t> 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з НКВС.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очікував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року, </a:t>
            </a:r>
            <a:r>
              <a:rPr lang="ru-RU" dirty="0" err="1"/>
              <a:t>стільки</a:t>
            </a:r>
            <a:r>
              <a:rPr lang="ru-RU" dirty="0"/>
              <a:t> ж часу </a:t>
            </a:r>
            <a:r>
              <a:rPr lang="ru-RU" dirty="0" err="1"/>
              <a:t>готував</a:t>
            </a:r>
            <a:r>
              <a:rPr lang="ru-RU" dirty="0"/>
              <a:t> свою дружину до </a:t>
            </a:r>
            <a:r>
              <a:rPr lang="ru-RU" dirty="0" err="1"/>
              <a:t>неминучого</a:t>
            </a:r>
            <a:r>
              <a:rPr lang="ru-RU" dirty="0"/>
              <a:t>. І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ув’язнений</a:t>
            </a:r>
            <a:r>
              <a:rPr lang="ru-RU" dirty="0"/>
              <a:t>, </a:t>
            </a:r>
            <a:r>
              <a:rPr lang="ru-RU" dirty="0" err="1"/>
              <a:t>вираховував</a:t>
            </a:r>
            <a:r>
              <a:rPr lang="ru-RU" dirty="0"/>
              <a:t> день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Розстріл</a:t>
            </a:r>
            <a:r>
              <a:rPr lang="ru-RU" dirty="0"/>
              <a:t> – таким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вирок</a:t>
            </a:r>
            <a:r>
              <a:rPr lang="ru-RU" dirty="0"/>
              <a:t> 28 </a:t>
            </a:r>
            <a:r>
              <a:rPr lang="ru-RU" dirty="0" err="1"/>
              <a:t>березня</a:t>
            </a:r>
            <a:r>
              <a:rPr lang="ru-RU" dirty="0"/>
              <a:t> 1935 року.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1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584776" cy="3209529"/>
          </a:xfrm>
        </p:spPr>
        <p:txBody>
          <a:bodyPr/>
          <a:lstStyle/>
          <a:p>
            <a:r>
              <a:rPr lang="ru-RU" dirty="0"/>
              <a:t>«Я пишу </a:t>
            </a:r>
            <a:r>
              <a:rPr lang="ru-RU" dirty="0" err="1"/>
              <a:t>тобі</a:t>
            </a:r>
            <a:r>
              <a:rPr lang="ru-RU" dirty="0"/>
              <a:t>, а </a:t>
            </a:r>
            <a:r>
              <a:rPr lang="ru-RU" dirty="0" err="1"/>
              <a:t>надворі</a:t>
            </a:r>
            <a:r>
              <a:rPr lang="ru-RU" dirty="0"/>
              <a:t> за </a:t>
            </a:r>
            <a:r>
              <a:rPr lang="ru-RU" dirty="0" err="1"/>
              <a:t>вікном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– і </a:t>
            </a:r>
            <a:r>
              <a:rPr lang="ru-RU" dirty="0" err="1"/>
              <a:t>мені</a:t>
            </a:r>
            <a:r>
              <a:rPr lang="ru-RU" dirty="0"/>
              <a:t>, </a:t>
            </a:r>
            <a:r>
              <a:rPr lang="ru-RU" dirty="0" err="1"/>
              <a:t>їй</a:t>
            </a:r>
            <a:r>
              <a:rPr lang="ru-RU" dirty="0"/>
              <a:t>-богу, так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стримати</a:t>
            </a:r>
            <a:r>
              <a:rPr lang="ru-RU" dirty="0"/>
              <a:t> себе,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скрикнути</a:t>
            </a:r>
            <a:r>
              <a:rPr lang="ru-RU" dirty="0"/>
              <a:t>: яке </a:t>
            </a:r>
            <a:r>
              <a:rPr lang="ru-RU" dirty="0" err="1"/>
              <a:t>хороше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яке </a:t>
            </a:r>
            <a:r>
              <a:rPr lang="ru-RU" dirty="0" err="1"/>
              <a:t>прекрасне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те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право», – писав </a:t>
            </a:r>
            <a:r>
              <a:rPr lang="ru-RU" dirty="0" err="1"/>
              <a:t>коханій</a:t>
            </a:r>
            <a:r>
              <a:rPr lang="ru-RU" dirty="0"/>
              <a:t> </a:t>
            </a:r>
            <a:r>
              <a:rPr lang="ru-RU" dirty="0" err="1"/>
              <a:t>дружині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третє</a:t>
            </a:r>
            <a:r>
              <a:rPr lang="ru-RU" dirty="0"/>
              <a:t>, </a:t>
            </a:r>
            <a:r>
              <a:rPr lang="ru-RU" dirty="0" err="1"/>
              <a:t>найкоротше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</a:t>
            </a:r>
            <a:r>
              <a:rPr lang="ru-RU" dirty="0" err="1"/>
              <a:t>смертну</a:t>
            </a:r>
            <a:r>
              <a:rPr lang="ru-RU" dirty="0"/>
              <a:t> кару </a:t>
            </a:r>
            <a:r>
              <a:rPr lang="ru-RU" dirty="0" err="1"/>
              <a:t>замінили</a:t>
            </a:r>
            <a:r>
              <a:rPr lang="ru-RU" dirty="0"/>
              <a:t> на десять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ув’язнення</a:t>
            </a:r>
            <a:r>
              <a:rPr lang="ru-RU" dirty="0"/>
              <a:t> в </a:t>
            </a:r>
            <a:r>
              <a:rPr lang="ru-RU" dirty="0" err="1"/>
              <a:t>Соловецькому</a:t>
            </a:r>
            <a:r>
              <a:rPr lang="ru-RU" dirty="0"/>
              <a:t> </a:t>
            </a:r>
            <a:r>
              <a:rPr lang="ru-RU" dirty="0" err="1"/>
              <a:t>таборі</a:t>
            </a:r>
            <a:r>
              <a:rPr lang="ru-RU" dirty="0"/>
              <a:t> особливого </a:t>
            </a:r>
            <a:r>
              <a:rPr lang="ru-RU" dirty="0" err="1"/>
              <a:t>призначення</a:t>
            </a:r>
            <a:r>
              <a:rPr lang="ru-RU" dirty="0"/>
              <a:t>).</a:t>
            </a:r>
            <a:endParaRPr lang="ru-RU" dirty="0"/>
          </a:p>
        </p:txBody>
      </p:sp>
      <p:sp>
        <p:nvSpPr>
          <p:cNvPr id="4" name="AutoShape 2" descr="data:image/jpeg;base64,/9j/4AAQSkZJRgABAQAAAQABAAD/2wCEAAkGBxQTEhUUExQWFRUXGBwaGBgYGB8dHxocHxwcGxohHB0cHCggIR0lHRodIjEiJykrLi4uHB8zODMsNygtLisBCgoKDg0OFBAQFywcHBwsNywsLCwsLCwsLCwsLDcsLCwsLCwsKyw4LDc3Kyw3LCssLCssKyw3KywrKyssKywsLP/AABEIAMABAAMBIgACEQEDEQH/xAAcAAACAwEBAQEAAAAAAAAAAAAEBQECAwYACAf/xAA8EAACAgAFAgUCBAQFBAEFAAABAgMRAAQSITEFQRMiMlFhcYEGI0KRFFJioQczscHwFYLR4SRDcpKi8f/EABcBAQEBAQAAAAAAAAAAAAAAAAABAgP/xAAcEQEBAQADAAMAAAAAAAAAAAAAEQECITESIlH/2gAMAwEAAhEDEQA/AOsDYox22598WJx4sO+KygHFwKxUN7Y8TiKtePYB6h1WKAAyuF1XpB70LNYH6nPKQoikEJIJt49YI+SrWvPtiUHT5tVsHcgWd9gP6idhhblvGYu8UmzNYSWmUrp/RpOpRe++MYOnFSHkj8UaFXUpGkiyxLRsQBXvf2wLms/lWJkChCNnZlAO+4XUG52BIFk7DbErUONE/iankSKMcKvJ+SWGw7/GMcskC2YQGZr82r/Mb5Y+r6i67YyyfRT4aHxLJ3YNpkDEklrICnf27fNYOj6VGbMkcZdiCSAa24rVuK9hiAfIRzNbyFQCKEVXXYksDe5vtivU8tGCtoy1Z1xrenSNga3+lDFchNkomcoURmvWxsFjZsW25o39MEZpcy6hoygUkmqZGZDWnzNekgfBv4wUP0nOZZjUcpZgdvFJ1XzY1++++L5rrFSAeFGx7OGBNdyBXbjkYlM2ZbRsqx/S5YjTsarUwtrG+w/bF4+kLytwuxLMqMCCdgOQLAobCsAFLJBLKrSq4dSyB94wAeV5831+mGJ6dI0eiPM0tUH0jUo7Ub9XycFqSF/NZWrvp0/uLIv/AJWFzZ+FG0ouhiASSp2F0DpHAJOxYi8EolsuMvEBUsoBsmyzfJNm6+mBU6pHKrhGdGA7pTb8aVbk7YqM9JYbx4zRYiNQTqWvLq0mxvZ2FHBZzUhUifLKwIH+W2rnbcMFN0cFLpITEod5taN2k3Y1eqiu9/AG2NTMG9eWY0u7AXQ5oE022CT0fLSf/TaMhtQItNJ2vTR2ugDXOG6Q0o0iwBQ3/wB8IEPTooQ7FCys51FGJG57hT77nB8wYHypq2NG6o9h9MZL1QBis0TwkPpDG2RrGxD0AL44++PZfqMLE6ZASe2rf4ofPxhABFmb8uZjCyXQ0jetq0sNzvZ2qtsCrnhbLl3Z9N2mos1+wv29rHOG2by8kpJjlK1ZUaKBsVRYEnYixxjyTGJAGhZdNWY/OpP1NMT3O2JCto4CotnZzVGyAPnYbA4T5vNwRtUiPlwzEeJei6Xny881RwxAbMU+WnQoNmVk1A/3BHHON1zTBbeImu6eYG9jQNMPm8U3Q0HSpBuJisZ9IRRweLY3v9sG7on6nKjvWo/2AvAGWzcaMSF8IHZtTgBa914v6E43l6kpbw0ZfE29QNb9tQ7nti9IXZWbKjSUkMDMNgSUJ1G91fY74OjyCwAu3iStZIvc23ND+3JocVjaYsw80ALXtZBX5ptNg+wI3xAMMPlLrHq4Uv8AvpBP+mAxj6idBM0bxbbj1UD2LDvjHK9MiLXAzRlLrSbUn3IPqwRJn21/lBZVC2wBKtd0uksNJHN8VWMJ85BYWVDExOkWN7N1RX4BN/BwDbRj2jGunEFDz2xWWYXet8UllC3ya5revqeBgXPZqgQ6Som/mXexxvp8wv4wuhyEUzMRMQpfyxqAhQAABVuyBe5Iom8TdWNv+qMVLTQ1EwJXgsABepg9afLvVXxgXIPkmCkWjv5gH1K7dhzzzgodEaM6oxC5J38SPzEH1W4P9q3wW+Yc/wCdASultTim/wD15AIraycRoO3S3ZCBKCNIBDecBRdk7jUT7nbbvgFZDGxcNH5aS49I2u1Ur7sLNjitsEHKZeUBWRIXuqVtOyjaxpCuBY8pBAOCxkZxYWfQl3YRWY7ADkBQbF3vgMMjnoTLUMJDtya07X6iK4uyCecE9QgzJbVDImgcxstX7+ccftgiGQRRL4srE8F5SLbfa62+gwDmMwzv4cbCV97Arw4gvJPNkk1vtfbbAYjMLpDuniMDsdIkfizpTlVr+Y3jDprxsXaLMhY/0BDyxtmYg8jgbbDffB+W6fKjiRz4r0QG8q0pPpI0XpG3Bs4DzU5nuI5ZncAgtp0ALfF6rokcXv8AGIonK5qQskYkjkNMWZgRdV6ANtO/N9xjXq6QuVEoWwDpLNpG+xAPf6YyAk0jSWEt+YIBKke2wbZb/wDtBuz2GB+mZuWc+IYYZKJBG6tE67qGuxdb7Db3OA2ilZUDvL4SbqqSMGOoCh5x22v3+mNMnkZAwaQKXr1o5UNe1FdyQB7nnBj5CIfmFVjIFsyto+TbCu/fA2WhMg8WCZXvy62QNdHfzgg8cf74qLypHl1GgKhchFYjbUfTqN32xC5eZFLeMZCxFeUFQOBQG+juTycVzH8UzaDDA6bkStwPa09/od8UbLQJIBI6RzPYAjdkLLsDYDcXvQqvnEVeHOzabky5NnbSwBreiwNUNvnEZbJRtI7RPLE5YOyiwLoKdiKIIFbYwfoMnmbxROzDSRMtha4AANDne74GGOUMqBjmWjAJ8ipwoA33oE9vt3xUTNJmEViNEpAsBrW/cWL/AODArwSzeZ44U8tLpZiffcgDy32GLhop1OmZirmiBIRZH8ou6+mxxD5YxRBHcumyk6SGHtp8MbD7YAjJ5UIAhkZivmKqaG/YKNwt8A42zFqGcKW0g2APNsLAUe5wrzfRMoELP+WuvWzhyhYnbzEEWOBXxjX/AKaQwdJBKB6UOwC+yspv99ve8AJN1SJ4VnKRg7eUtpZd+LA5+DhwsviWFHYEMRYN/Q4rlSSSZIog12WDAt9xp29rwEMnEGWOJo4Tv5Y/Uyjkabo897q8KRu8jgDxoVYCzakGqO1Kwu69sCJHDRTLuIyp06LoW1E2K5wW2Wn1ao/DK8aHsNX8xez/APiAMFZGLSWGgqzHU5r1txqsk3sKF9sAD/D5hjRlQAncqu4AqgL5+uCczko3YM8aMQKDMo2HJxfMZUuwCvIlbnSBR+DY3+xBwLm3YUG0TLZ8oOk1+m71WR77YUzFM9mEVSElVKrWwBdkA4peAT7n++FealU0I7zEtrufJRPBJG1ADevp3wbm4Y5bBRNHatiCeTY74EceU1M22381V2HzjPybzib9U6okOgNYaQsFatQBAvzAb1hc0aEfxb5s0wRUdGGgX2UHa2J79tsNhmxGp8VkQqDfn7drJ4vCiXqECzgPHD51YswU3rWioFjzk2TY4041uueLiGdgJklUgrq84dL2sErdAD2oA3ZxSHrUDJqnU6AoIkKalLcvUijfld6Uc81g1szNIQ0JjCbbSA+YdyCGrb6Y2lzcyhj4BY0dOhxXeruiAfocRSzpE0DOn8Nsj6i2iQgWoAAKkUSxO1b7E4a5vPmNSzAEDvZ0r721Ek/AF4TZHNQ5gl5gqtp0Wy+GUIPmGuwbPYDsCbwwh6MokEjSM7CqDaSF7iqUVzf998KQAyrmGQv4wYtarJE1BDV0hFbjuTsDZAx0jKQtR0tDy7bD2v4GA+rZgqB+Q0/J8teUgXZ1f64Bizsc/h6iyk+dE8yuPYkA+nfvW+LUj2Y/imDCYK60B+QtFi2xABaxp5JN32ArFJ5MoVjadvCkogSMpVgV5qlHF3sCMFpDIIr8ZgAQNU4B2BonUK2P+2Bs7msy4CKiHUWUsjebTXl0BwBW25s9sRRmRZVDlFlkAItr1sx7ADVY+9DGD9QIJTwnG5LCNSwUUDbPQDM1+lAa332xvk+lxRKjJGsRReA2kccNWx+pGKrn8wQt5dkLdi17WQDfA233vnjAL8j04SSs6zTFSSSuhgpBqqLDbzbnknBB6XIpVjOrBD5Q66Bv2OhgCSa7f649NJMr+LLHKUUHSpKstgG2Y1a1fYG/bAmYykedEkMkjg67VASChqgSCAVu9lvfBTX+LjlgWSTwtBqwDrXVdAA0LIPxzhd4uVaeQeHIkgcgyCt3CiggDWTpO1A/OD8jlZYVEbuJhsu6b8G9gdKrsNsD5pxIfDfLaVYaUuPXf6hdUFFjj3w0GxwyxgMs6uDvcwB37+ZSPpQHN4Wy5RgH/wDjwgMK8UHxSQASSQaIG5AAJ3POAM9msvGZJfEWPS7FgqK1nYFVLge3AFDDnpGall/SHjYCrjMQCmwAAb1eXttgArVnVYZJECUNCDuRuCzMFJ4vYkVg9enzKSGEc67adQK0apiWJa7FCgPfB+cJWJvDtdIsaQOBuaGw4GF2UjWVtceYkE0qB1QvuFrZRG2w25O++ALzKQnQ8qBX9Kk0SursCvA2GLt06RFPhSk8+WQkqNq59W1cXvfOJMuYjC2ImFbgtTdgKJ8po3v9sZT5qN6EnjQkE6SxMbEqdwKO4+uxxakA9UzioGkzEShV0AGtTvRNnw7oKGOxJv4xfKQRGR6aNGajS+SSxubHBFHsME5jpGtknikIc6SWNMrqoOlSB5dixIPION+nzO1rJobQB5lbUTfNitvjBQEPTmgb8tiwOxBUMaANDVeoC/qMDZm3/wA3LgNRUaGBIv1aSCGuhwN9sH9az8KJUsjRgn9JILaasD3G4+MD9NhlZjIKMSkhNYBLmuUYHZRxZFmjiKEiy8jEeHmClAXHIGJJ7eohtJ9sb6MxHJqFsDsBHTX3JYORQ9gLxfNZxWZFljIeMM/lZqBFWEoW5rsBtjZc94yr4TLbb6ZPJqUGiavVWCB+oq85CmYxrqFoFKMaHmGo8g7bjthfnMrmkZ2DJRPlVuFH1A3/AGGHWTymYhRVDpMAeXBVqsk7gmzXc+2AngdtasBHqbcK1/TcYxz1viXRwy6dckfi6brQwon3I9q++GOSyRYajF4ZGw5B+TWMhCYqRcxufSGIJ3+eca5LM5kitCgg1qY8++wwVuekTDSA0ciqb0nyB/bWKcE3vtX3xpmcpBDFJNPGiKQWmsau/F1ZFn45wZLNOkLsETxRZVNVA7+UMexI5xReqkqPFhZA2x4kWjzq0WAL+uw3rHTpyBQdNQ/nRxiLUb1mQp22IoFaI+22Cum51HRBqJYj9VEmr3tQAbq7oc4SZHJZPMyKYw8kasWUA6Y0PAYLVMPY99zhwcjMp0wO7A0HMxtdq3DA6tvYbH3xFZ9Q6sEPnioIT+ZJ6eNytAk7bHjG/QssiRARiPzElvDJYGySN2Oo/wDKxnnFl1EPCXj41Ahvn/KsUP8AuJwDkY4b8N9CkKAjNIyzNt+oFV3o9iawBnVczKHWOPTuCTVGTY8KhYCq3LXt7YWZ3qKCNxmIp2uizPEumMdvOAQd99wTvhgnQtDM0EjRlyLDDVZBsm71b1VXWGsGoinCg8kKbWvuOMBzHQ8mjizDNAwYgBmBS+yqCNPG9afucNXaeOTeSOb+WNqRzt5rIBBPFABcK8wmSnkvxzH5tDqvkDsTYJbjsaIO+++GmSijhZQpkbUDoJHlAAG1gWb7HcnAXzvTopq8fUykgiJiKB5Aped979xgTMdMhiKouYmgaQtopz3Fsq6gQPfbfBf/AFctvl4/HWjbqwChrrTZAs83V1W9YBnzcTSwM7EOrlUVlMVWN1GoHUTW4B7YKc9KgRU8jmQHfWSDx8gAbfTAWezYLOgyjTAcuCmnVXBNkhvttif4CGSNlR38JgVYK5CmzVWeDd7CjzgrphCq0ccLIsZABPD3uSGreu5I5xEeinZUBkMUIU6SoaworyjWyi247VgXN5ud2McSkI6NpnUeaNhVWr0pBs8VxgTM5jMMfzcroq1Qj82m3ogBSNPuxA+2C8kyz6QuY0mlDxrSMSvrFE2ASRxx774oElySySBszllAW1WhrUhgdTM/qAA/SRQvk4N6esACGEsqsAVXUVDACvS29V7Dtzhp4DBappKAoNW/1LbfNnHPdZzkDRlszl5Y5GpABQcjVQ0yghQL7E3vxgHD51hF4jZeYmyPDXSWoH1CyLU8judtsA5/ORvOySQoEIJLup1SoFB/LIrcMa0/BJ5AwZkpIoMutMI1rbxpATe9BjqNn6YFbrNxFswiOhQOTGwdADwCSbJJ427HAjHJdChf8xfGWI8xPYBo2uzbhR2UUt2avB3UMx/DoFjy7yDe9NUg7lrOo99gCThZkcvGZFRJES00CNI2jerskC/tqrbHQJkljOyaWIq97o/J3wXwlgykUjKNIjDglogCjOB5UOlW9N3z8YMysXhOEBml1BzZYMqVRpq4JvYmzsd8DdTzeXhBjkibQ9F5CPJV7a5Ls79u2Men5SF11xSNEA+mIozcCtQWM3XtYB98CGXUM6YwmrLySajTeEA/h+xIoMfsOcLZ2ynhvOsrw6VZ30MUcXV6473IoCiO2F03TAZtMgknZVLqpZkpbrSEBOpq/UzXfbHUZCAsdcsKqAAIlYBpEUDfU1kEnbj++AV5VswEZoyZq9PjUpkPujLqCr2Pl3xjNDnJNQbwYFRuTGJAy8mku6B92snfbjD/AKiHsaJCjjfSE1/dhtQH1GFUfXpQdTwo0Ydo9SM9hhwa0G7G1LdHAG5KdZCWjkDhfKVG1Ec33v4+cc912PNRIZvBhkPDLGWUkng+YbiuRzgzPLLMVkGSRCocap3KtvVUqre5AO5vi8BNlyg1ZmcqKGoMbFjfk7nGOW43xwB0nIZmUEzRRwgCkUMbAuzZBsDjYe2GjQugqN22vZhsW+w1H/m5xObl0xrLHreM0ToNNpPdRW/N18YyyvhM+mPMurk0I22b3Nq2/HviKaP0jw/Mh2UHTEwvSAKCx+YabO5JsnGerNRIq+DQCVaIpbVvZ06goHzubPGLw9CIAAKhByr3IW2oDUApA7k7k4Ny8AhjIRVQA+YyMTYArVYs/S8dI5L5POLIoAZmKgWGFEWO4oD9sA9VyryWsc8kTDzEIAQfYHbUBfI74JPWYmsQn+II5EZsD4ZuAT7UcYL0+WR/EeRkUg/kqo2JqtTWdRG/mre8AJ02VhcyquYatLMlKQVI8iqw38xJJJB2wyh6vEx0SK6shG0i0L3rSSCL2vY4CzfiRaaclV8o8nhiyCeEP5hJH9IAvc8YwzGZ1LH/ABEeZiLlTSi9J9W7qQF43oX23wPTv+JjkBWKRQ1cgBq3qyt+/ucLz0/MGxK0WZWtlIMffgqLVvqcWy6ZORj4bxayW9D6WtjbcEGyd8NEWyaK0uxprN/NbDAKJ3HMuVakDBLqRdtvKovSCBzX+mFskmRZWZpFgkkWiY3OohTVAgCwCeAMdTNmmSvI7g90AOn5I1aq+gNYUT9SZFDzL4JYgO+kGMKu53I1kVsAQN7vCGK5fMT6o44rkXSATKQSB2Zqoi+ABeBeqTZpaMsiRx+ZmEchXygDyL5dTULYkFeQMMly2UBVInELNbBYpNJN7mxuK+ooYPZxp1Pp0DivMfbkck+wGC1y+eGWmKqNCkKoAOpPBUk+ZGFFGbjVteH2WyJQKI3KAbaaDg723sQT9dsbp1KO9L2nxItA/FiwD8HffC6DNIECD8iQ3VACLUTZKvWlh3rk4ganOKF1NsvA7km6ACgXeAc31GGQ+FIY/TrqSm2BoXew81Dm9sE58z+RsvokQgk0wDXY0hSbFc332GF3T5omJ/iI/BY3qhdVYNpNq+oX5AeCa574qJy/TfFWOYMEcea45DLEGvzEISASfe9sN4fFIZWKg7i4ye/uDdGvrgdOpqy3l08RNNq6DyMbOy1Qv3JIG/fCnJdUnfxFly2uSPT4hhcDSWvyqpHnKj2bf4xFgrpnRYIZgsZQyFao0WCr/KBsBvZ23JxWTMTNMPDymwFvI5CsKJACitzW93sCMRl0TOay+Wliuh4h/LcgGx2DCyOBfycbZh/BAZcwdGpVAdTKAdwArAqbZjvqJ4wHs9mcsQf4hdO1kyJ2Wm9Q7A/NYwzU0eXJMczJrUykbODsBq0NR79mF4ehX0lX5NgmtP7CzhPlMzlDmHTQqZgOAfEUBnbTypJN7Ab7YsRHScxO5LS+HDrH5a7iTSeOfKCaB07848/T4f4ivFfWVLeEGouFoEs58zab4uhfGCOs5iWMhxJAFABMcnlLb8+JZof9p4wrz3W1ljkJRlCjQGMburaxxvGGJ9wABxvgroOm5MwppLySXuWet670qhR9sLOr9cCN4WiZL5f0qfZEejbNf6RYxhkOnkRo8JYMwoBSUVTVX4JZ11VvRO+PTZPMqxOuSawFULL4RH8zPYIY33XjsNycBGW6E3gebMiBdN6IQulLNsW1Asz/ANTbjf3wV1LNzQRqsdylmCx0pOlFUajI10d972xh/wBNjabxEUrLvSumkezsjqOT7km+axi/QMxfhrOUiAK6XGobmxpAYXVkam7n0nELimfzUkoOs6W9qqvoBhXkuhRTIWjdz5yQx3AddidJ2Iv3w86h0yONrDlbGw5utvVhTlclAHYhirEbUSpXfsDXf4xyzrddaYwF0JWWRGGrbWTqIq97O5v9sU6j1SB7V1UqeWkFKdJB55IG3xi8iuh1JIhUEWsik2P1W+553FDG83UUMLswWbSLKRjVfsADjUQ/bGGYiDirYAncKav4JG9YuoJ74x6hHIY2ELKsh9LOLAPyO4+mOzgGWSLUYlRdQTVp0hRV0o1V3Ybfc4En6XmZmHiSmBAN403Jc70Sdio+eTv8Yvn4gwcZjLCRWXzNF5tSjhSDTn7bHfbCyOWOSaSHXJCI9SqHfa2C6ToIGmIVQAbfveMtOnyz3fmUsPVpN12F+142UkcH9sclksvKHGmGKUqA2uRyrjTYs3q9VnSo2Ud98Osp1jVYaGRWH6R+ZXwWXYN8X84G4MzEKPs6K5ojzAEgNzvXfA2W6RHFXg3CBXlQ+Uge6n/Ub7YYKP3q/nHpENEKdLdjV0e2x5wChslmPEZzMsq/oiI0LX9R81kc3j2Tdo3ctG0aNRZQniWfSKKnYcGtPveGGRi0KVaYyvZLEkA8/wAq7ADjBJUVXH02/wBMBzvW/wCClj/MnijplewVBvcDUCPNYvY4M6PKojXwiHj5BSIxivp/4G+CM70aCTRrQEIdQX9JJ5LLw33vGuW6TGrhwDa7INTEIKApFJ0qNuwwVj005h/EMn5QJOhVIsLwNViiTz/bA8fU6ijjz6FXcMT5NSUh/URYDUeP2xt1bPzxSokcCMjEanaRtl/V5QlXXFnfBEfWYuGbwiW0hZKUt2BG+6nscEUiihT8xX2kpx520mxpGkcDjgfO2M89OjBCYzNG7AAoNQ70xUepR9+ca5roETaTTx6RpURsVUDavJ6CNuCKPe8RlIMxCoUSDMm/OZbVvYaQLUUL2reu2JqliS5TMv4yT7oKI10NrA1I22x27YZx6ogfGkTQBYbToIA9RIuq+R7YX9X6rGZNE+VpYzXiyAMupgKWMabYn42274JH4dhk86sqsWDHRW7D061NglSbqgMIUVDm0lRjHIPbWBYH7+wwDk8mupzHmy7hrLHS6KWHlVf0ihuFU3hnBlHjDa2aQVwEUAe9BRZu97Jxy+emy8hWXKqpf0hki3oAaWRWIQhSfUf3xR02VyyxggX82STfJ5PfCjOdaSguYVYg4vRLbNpurYadK/v35xvlspOYo6zEu+7iZFEhFekMgGmzyd9uMZRdQ8FmjljLPIqgxIwkG9g6dVHRXNgDvviCvT8vl1XxlVZHOkOYrZSykhQoJ303sOxusM8/m5VIKQGUcH8wKw9yAwogc874G6X0OBJPEXKRxEVoo399IGlT87nDPPyyKhMaCRx+ln0A/fS3+mKObTpeV8T82Rg5u9Y8ISMNtZqgx3ob1jXpeaZ2cQTPNpZ1ZpQGUFO1qQVsmgdydP3xp+IeoyIBUZjRvU+kS6SN/Mg/TQO/JPtjWXpeWm05iNlR3CskqkAj2YK3l1VtZF1zgGPikUP1VZ22vvjms9+IQ3iwb5bMBfIXINE+lgDyNiLF4c5lM0sihGSSI+rxAA6m+RQUEVtjH8VR5bwwcywRSwUMVs3vQG1/ticl4xy2X6LJKdWalMjAaQLKjjc+buffDufNwQhBLIlsNlPmLVwF+nvhLP0iOVNeW8bMiM0PzQgYnmgwLf3Aw/PS/wCGUCKJWvY+YA/awb/ftjHbdWz2VaRQNJQk8oSWUdiQNiCRVcYWZTJDKuWRHlO3lUFTRvgcGvbt3xvn3ldnjkYwroNsoouuwHn4Fb7H3wyyyCFNEdsANo9dk8VV8D6bYqGjP3JOM3mUMqkgFzSgnkgWa+2NdR7YkP2x1cnhv9MZzZdWrUqtW4sA/TnGmrHqwCUfhiIAjU4JJNgjk+4OzV2DX9sERwyQIdJSUDeipVmPclkBsk/07DDUn4xKit8QrnuoyKwL5jJzMFZhGQASQR5rpgVXb1NQPxguGASxgZfMuIylHTTFQRQ0sRake++HJPtid++EKUdL6TFlUAjUmlCaj5iRd/3Y2cNUjJxZRi42whVfDN/749jyg99jid63wVGsjFZo1b1Krb8EA8fXEotCjv8AOJC4gTT9MCPD4KvHpLEspJX4Ei2S16iRxVHfBHS8vMg/OmR6FKqR6QPkksSThnRxFYsKWz9dy8cvgyOI306x4gADLdbEn32rFJOgqzhm2GpnAjXRqJ4LMN2K/wBzucMnyq6i2hdVaboXp9vpgCTosRQqoaMMAGEbFQRvY0+mjZ7YiBTlhO3hpnnYKAfDUK3lBq2avNZBF374IQZTIx1I6IPM1tzWok0KOmNS2wGwsDBXT8ikCaY1OwHe2IUeUWT2HA4wij/GeVljBKnRIPL4if5h4KqN7o0DeGrDrOxylEGUKDWb8VxqRF2Pou2LXsLHfccYzj6PJ5TLbtdvIshB23FKB6T/AC3++EvS8yJjMwy7ZaQOodoZhr4O7AeXYdj7/GHnSusRzoWAkRKrVKNIYGxYcmjwdwcF3AHWZgztBHnI4HZDandkuhqHYd/Kas1vimY6fmYABlp10KAFSYWCar1LbWWIO+Kw9XyUToCgjR0KpLNwyodlju7QXZOw3HOOhmhbTcbAFjqsgsKPNCxtXHtgdlnQMtPGjePMJnY7MvpHwBW37kfTA65bJvMSwiOYQKGLqFejspAYCwSCARtjQZjMIiq8KvLTF5EB0Cv6fVZ9hhJnc5G4vOLCsbbapAElVOwQAFrLfIr64DosxmJwxVMuX5pmlVVv5BGoDCPJ6kfxZQw0sdTqVlUg76YgpZwlnc7HbjFOrxyOgj05h8vKaZFYMwXym9ZWgB/LZvfB8xTLQyOimQqNTMSAXIA3JAq6AA2rbGd2NYW5qHKs5OXVo5dRZmhXzXv6tiADd9jtiskEpGqSaR4lHpkJVhXqJYXqPFXWDJVizGjRJHGTuA66WLUCpUkgtp32GCU6dLFQMw8MsS5dRqa/5e3P1vEXopyfXFSFfymMSmi0jEBBVr4jFCCT8X2xHTukSzGUSBkjYhgyE6rH6SSAStHcEY6OOaM6lVh+WPzFrcAixY5A9uxwnh6lk5m1LCJXbSpIXSWHY1/KMaxNroyMeGLGAGvjjEujdqvteNuKg+hx6jfxioeQepAd/wBLdvfcY1Ugmu/NWLrBVHaubFmvfGtYnSe2IjJPav8AnxgI0V3xqi++LBR2OLE4CK3xbViLxU/OAkj2xU3iSMRRwgnnEI4YAg2Dxi+PHCCCfYD77YgnEgY8MBQHFgpxp4R50/2xnmZCiltDtXZFtj9Btgq4GMzCosgKrG/MFHJ9/fASdZWiZUkhUMFDSqQGvuCO17b1hmye/GA5nM/h9kUiDQuznyAqSzUTakmNiSDuaAvg4X5yHORosYjyjnSQgaSmCjalUrpJI406a+cdrXtirLYo0R84kK47OTwpl4cvJE0RRAZMv4fiLTGhbkigG3u7+MW6f0VQC2XneMneSZZRt34YaGB4rahuDjqUygAZDuhG4Ju7+D2rCbM9Ay8soWWOKRYU8qg+VSxuvD3AOw3OJGqcdP0aFCNrC+UNrLXXPmYkk/N3jm+vSoM6keZSNYsxDIglaQ+YR02lh6QCXOwN7c46aWVY1N7Iqkk9gq45/qmYWaPxBCkgA1IHZCd/6fkdr3w3YZjIdJgOhwVjLpaNG/lIXhgp2NXybwB1/Ly0KaN1OlUZ0Nl++ldltvcmsUyanTWWlj172ZvL4Z7hYmPlo8jnDaTL5gUXEc5BGkklCNt7O459heMtr9P6bMYSmYZJDuBYDUD8kV9goGMM10wRMrRzeAiAmUMurWO3mDAgdqFDE5PNLEEhPiQNZsuNSMBu2lrtR8kYjKZSKNZGifxyTcjB1oluAbGn4AvAXychKBjEqq/neTLuZLYcBgV1Vx3P2w2Cs60yxOhHyux91INfvgKMTDwyIo9gdz5CpHbSpKm/e8B9U6xIdKLqy7MbVpV2evUNjsf9cVHUEjGLwyWSGWq9JXv76gb+1YGWUqe+NkzXvjo4rZmYojMQWK/pUbn3r3xqCCLF4skoPBxbwwN1474DAZfe7v47Y0IONlvHlYgb0TW9Cv7YKwDXzY+1/wB8WIxoCDXz/wA4xR1CkXW/GCKjFtWLA/BxAHxgqDiy48BjxwENWICnFucT/fBA4l/oc/Yf+dxjOeFJK8SMOBwHQNXvzeCpJVBFkAnYXyfoO/8A/MIc11uUNMRFI+gr4Qgpi6nkuSCVINmtPHBPGI0t1HJwwBTHBCLfSfIVO/GgKNyT/wCcK82MzEU0rraTWSgWRBHprSBT2/Ju6+2CujpEJFXMRquYLPJHHpOpFYka3Pp81HzUv0wy/wCj6pFIYeEikDURK1nelJB0D5tr9hzgthZm87JGo15eOC9VNIrTbAWTS7jY3ucG9L6Zl2CS5Y6QQWPgOyK+qrZkB342JHGMM1kZnGmeFG31o0bllDDceJYElWB6eeKwTkESZhI+XqQH/M8PwwSONILa/wBxWIVMeRzEYcrN42qqEh0lTf6TuoFXtW55ONs11VYgfEjkXmtrDe1MNhfa6wxMZrk457q3W8xCzImXWRAt+JITGD8IKYSN90wDDpmbim866BKwpgGVjQPdl5Av7XhiuXUX5V8xtthueLOEf4fzaDL6tMSEDV4cKEMiv6dce7BjW9DtguXOTN4bQKjwtsxNrItf0uNPOxB3GBDCd1RWdjpVeT2GFOTminYSLCwCk6ZWULf03BI+awLPmlU65YnJU2zZk2FF0NHh649RPA2ODenfiaCeyDXHqI7mlB9mNGl3PvWJq49nOiQyOHaNNanUGAo372OcRIjoBplNsdhINY348w8wA9sGwOHBMcgcKSD8H2OMctqXZ0kJ5ugV+gK8j2sYzFLH6hNZQwFjW5jYOpB41A6SL323xr/0VSA4uGSgCY6G3OnSbWvt2w2SVF48poX2/fGOblbTcaeI3YBgoP1bfb7YpQmiaMUpEwG1OTq72dfBN9q2wDN1C5AhSYbGxH299W9H4ODcpBNGGaaRpSf0qtKg9kXc/c4H6bncxIzB4FiQHYuTbD3oHbtzhBy/Rf8AFdJXCZiAQ6jQdXtVHu2oA/tjr+kfiHJ5mhBOjOTQUmmJ+Af9sfOQONIZmRlZCVZTYKkgqfcEcY6xjp9PyZJvY/tjJQy9sfheV/xD6imisyWCCqcA2P6trP1vHX/h3/FdPMM+hBvyvAuwH9S6rJvuMTsj9AXOVsbFe47fXGi5hr3I01sK3v64RZL8a5CaTQMyFJqtakXfAJPcdxjpHyLcjg9/cYepuRaNwTzvjRkvvhfInIIBGLRTAcV2HtipRy3vYsdubxlNKibmxsTv2rnnbvj0ea23P7/+hi0silTq9JG+1j9sQeVNrBBHxiAa/wDeN4oQAKO1bV7fQYsy/wDKvBWAYHCzO9ZEcTy+E5jS7YlUO3OkORf/ACrwwmskhE3FWzcD6Aeo/HHzgDOfhuCVlaZWlkW9DOxtb50AbL9B/fCBBN1HJZ2SF4nmd2XwxoW10k6isl0BxdiuPoMPM8sizxuGik0KylBtNRqwo1b7gGu1fOMX/D8gmd1m8MMqrUaaXKLZVGk1Vpsn0qDvyMZp0qePwhH4JJUoziKvCvlogWs6ro23YHfjE3FYdT/ERVWjky1ubGgEyeGpNEy0tKdJB0A2fteKxZBHtOnNl0Kx1cTkBXaqJiU0fKuxsny1iuQ65HljHGHc+JsY30xiCibZjR8zk76m32oc4b3lM2pZkjmjVwdZA0l0scjnTfJ2xLitcnlMxEFQsMwADbvSOKHl2AIazyTXbAOb/EoiaOOdDExA1hxqL3pX8vQaIs0T2vjF85ky0f8A8dkkQuv5TaWjCqfNpIpg3B3bt2wf0YzKiiYQLtskKnye41M2/wBgMLhAhyCFEEcBVQSDZMbqO2ne9z7kYxyMuci1BofHO5SQShSVB8qyACtdfqH3w3zmdjFp4mmRtgFILAkEigQRexI27cYTxxTB2aKeaQiMJ4cqDTq5DMSeT/SPfC4k1Xq8MGbZQJ1hkQlrZQsm40ghno+XeiL5wP0/o2eiYac0vh7kiQmXV7UxN6a35wdmM/a6M7lxoVVYyNTx6rqgDZBvcf7YCk6P5/8A4eZOUXUWaNFGmRiL1DzXXutUcRrKYQ9UnTUczAEUd4WMte5IoGvthJPk8i2oeNI8saEa788QY8bgKpPtVn7Y65Gwl65k8rPrDRxSzBGYK2zmvYjzVfcYDPo+QngiUQV4Tb1KreICRuT5q7DYYeRT9t7+Rjj/AMPRzp4aZeQrCy6wr09E83vqVO1XZOOhXPZgG5IBpuh4bajzsbNbVvVbfOCjOoTiONnIsKpagLJoXQHfCvKdQLvGFCMGXW+gk+GCPLZGxJ4r4ONnyMMpV3hUuCCGZaYEcG+Qcb5bK6A2lFRbJAQer5P9X/rEGoPtivfCLI9ZlmWF0ZQ8rkeBosoinzmQ3YYD4Asgb46VocX1NfLG2JDYqRj147OaxOJBxUHHgcBcYddH/FObyzaop5AdIXc6hpHApttsIicW14m4tdzk/wDFHPo4Z3SYURodAAeN7Xe9sd9+Ev8AETK5u0njTLS2AoMlq+3Zior6HH4UGx7++EW4+o5smOQCo/tjHwHHH9sfO3RuvZjKurwyuunhdbaa9it1Xxj9J/Dv+Lyny52LSe0kW4+6du/BxEn4/QxmCORv74oxl1llmXR3Ro72701jfAnRPxVk84dMMql+AjDSx+gPP2w0l6cTtuu2IeMejZ55xq0II2Fo4Y2R7MhGx++L9QapIlj0F5Gtr/kTn7i8aDLhdrv6bVisiKxtquqB7gfB55xYlGttgXOVpIZJCG2OgEsAfbTR+44xEZYHZ7X2I4G3cHfvucZp1Vf4jwNLBiLXbYj9Rviu2EUGOgQuAwAaOvLEy0o+a5LfLb4rm+ijSSn5L15dPp70GUbFd9x3x0NfO+KPB7d/fGN4rmuf6H094UqSbxD7LGqKPoBvgzNdQji0iR1XVekck1u1AbmsGlGA3F/IxiWvaj+24xlrCrL9Oy8zfxcDkGQbyRnZqFWQRRNbXgvOZKUnVHO6kJSoa0s3NsSLHttjF+kpUhhYwSOqrrUDZQboLsu++/O+LTQTqVEb6ogCW835ha7ADMfT840K5jMZlYyNFSUCHC+Ilk7rpB1/91f+MAeLlpi5ejOgAaSJWFNZACM1ebnjje6wVkuoxpqeZZMuxbw6lYldrNgjbe/UcX6p09Jgsgk8TQfEjVZANwKoNeysDvtgN8jNbsgDsAuouX1gEkjTdc99icZ9SmhVk8YAWaV2Q0Cf66pb+awHHFI8uiLMqxTztrXUVD7BVoil2O5vBkWbzC/5kJYNe0VELp7ksR6gRt8YfEpZ02VmnZYkVUVyHpTpKgbN4gNMxPCjjezjojGO+KAXpYqVI4F+m+eNvbFc1mljQu50ooJJPsMWJa31jjAcvTIzIJQCHAItWIsHfejR++KNmmDxgIPPuRq8yrV6jtQHb74MJwA2XyKxszIF83rNeZjdglrsge2ChLjMtiwI+2IPlYY9WIxOOrmnE3itY9gJGJOKYmsUWAx68Rj2IJ1YteKKcSuC1oG+dxwcdB+GvxbmMpKrq7yINmid2Ksp5Au6PsaxzWJGJFzlr6P/AA9+KslnYZJAXiEQHieIQtWCdjweO2FHQfx5kcyq25gkIsrLsPs1aT/bH4Vd8jGmvEmr0+mfD2tSCDuCOD9xiDM47WPnHzz0T8Q5jKMDBKyAfou199143x2GV/xdzIb8yCGQdwCUP77/AOmJ2kfrAlG18ji+BjXJvpLGgQTY03fzdsb/ALY4foX+JOUnFTj+Gf5JZD/3AbfcY66HRIoeJw6k7OhtT9xgQ9jlB/8Af/jFJtP3wpLuMeE+M81wzDD64sYx7ftgGGf6HBsbg4xxa1VsoNQazsK03t9xwThOPwyg9TEjWX0hVUFv0lqG9DauPfD9cXN0aq62vi8dcZ1zmXyubh8sbQSg8tInhkHsAIzRX9iPnB8efshWikWyQDptTXJ2NgHte+2GDxk9h7XfbFYYW/VV/F/fGsZqQcL26SC5YySaWWmjJ1IfnzA0e23bBOdhcqQjGNuzBQxH0B74T5LITxPI4neYOgCrIvDe/IAw1THK9LSLaIBVrda5PYkk3t7Y38L7Ynp85I0uQZFrXpUgWfa/9sFFRiaYXtDjmvxd+IYclB4r2zGxHHwXb233AHc1jpur5+PLQvNK1Iilif8AQfU8Y+ZvxP1+TOztNLteyJ2Reyj/AF+cc8+2t+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WFRUXGBwaGBgYGB8dHxocHxwcGxohHB0cHCggIR0lHRodIjEiJykrLi4uHB8zODMsNygtLisBCgoKDg0OFBAQFywcHBwsNywsLCwsLCwsLCwsLDcsLCwsLCwsKyw4LDc3Kyw3LCssLCssKyw3KywrKyssKywsLP/AABEIAMABAAMBIgACEQEDEQH/xAAcAAACAwEBAQEAAAAAAAAAAAAEBQECAwYACAf/xAA8EAACAgAFAgUCBAQFBAEFAAABAgMRAAQSITEFQRMiMlFhcYEGI0KRFFJioQczscHwFYLR4SRDcpKi8f/EABcBAQEBAQAAAAAAAAAAAAAAAAABAgP/xAAcEQEBAQADAAMAAAAAAAAAAAAAEQECITESIlH/2gAMAwEAAhEDEQA/AOsDYox22598WJx4sO+KygHFwKxUN7Y8TiKtePYB6h1WKAAyuF1XpB70LNYH6nPKQoikEJIJt49YI+SrWvPtiUHT5tVsHcgWd9gP6idhhblvGYu8UmzNYSWmUrp/RpOpRe++MYOnFSHkj8UaFXUpGkiyxLRsQBXvf2wLms/lWJkChCNnZlAO+4XUG52BIFk7DbErUONE/iankSKMcKvJ+SWGw7/GMcskC2YQGZr82r/Mb5Y+r6i67YyyfRT4aHxLJ3YNpkDEklrICnf27fNYOj6VGbMkcZdiCSAa24rVuK9hiAfIRzNbyFQCKEVXXYksDe5vtivU8tGCtoy1Z1xrenSNga3+lDFchNkomcoURmvWxsFjZsW25o39MEZpcy6hoygUkmqZGZDWnzNekgfBv4wUP0nOZZjUcpZgdvFJ1XzY1++++L5rrFSAeFGx7OGBNdyBXbjkYlM2ZbRsqx/S5YjTsarUwtrG+w/bF4+kLytwuxLMqMCCdgOQLAobCsAFLJBLKrSq4dSyB94wAeV5831+mGJ6dI0eiPM0tUH0jUo7Ub9XycFqSF/NZWrvp0/uLIv/AJWFzZ+FG0ouhiASSp2F0DpHAJOxYi8EolsuMvEBUsoBsmyzfJNm6+mBU6pHKrhGdGA7pTb8aVbk7YqM9JYbx4zRYiNQTqWvLq0mxvZ2FHBZzUhUifLKwIH+W2rnbcMFN0cFLpITEod5taN2k3Y1eqiu9/AG2NTMG9eWY0u7AXQ5oE022CT0fLSf/TaMhtQItNJ2vTR2ugDXOG6Q0o0iwBQ3/wB8IEPTooQ7FCys51FGJG57hT77nB8wYHypq2NG6o9h9MZL1QBis0TwkPpDG2RrGxD0AL44++PZfqMLE6ZASe2rf4ofPxhABFmb8uZjCyXQ0jetq0sNzvZ2qtsCrnhbLl3Z9N2mos1+wv29rHOG2by8kpJjlK1ZUaKBsVRYEnYixxjyTGJAGhZdNWY/OpP1NMT3O2JCto4CotnZzVGyAPnYbA4T5vNwRtUiPlwzEeJei6Xny881RwxAbMU+WnQoNmVk1A/3BHHON1zTBbeImu6eYG9jQNMPm8U3Q0HSpBuJisZ9IRRweLY3v9sG7on6nKjvWo/2AvAGWzcaMSF8IHZtTgBa914v6E43l6kpbw0ZfE29QNb9tQ7nti9IXZWbKjSUkMDMNgSUJ1G91fY74OjyCwAu3iStZIvc23ND+3JocVjaYsw80ALXtZBX5ptNg+wI3xAMMPlLrHq4Uv8AvpBP+mAxj6idBM0bxbbj1UD2LDvjHK9MiLXAzRlLrSbUn3IPqwRJn21/lBZVC2wBKtd0uksNJHN8VWMJ85BYWVDExOkWN7N1RX4BN/BwDbRj2jGunEFDz2xWWYXet8UllC3ya5revqeBgXPZqgQ6Som/mXexxvp8wv4wuhyEUzMRMQpfyxqAhQAABVuyBe5Iom8TdWNv+qMVLTQ1EwJXgsABepg9afLvVXxgXIPkmCkWjv5gH1K7dhzzzgodEaM6oxC5J38SPzEH1W4P9q3wW+Yc/wCdASultTim/wD15AIraycRoO3S3ZCBKCNIBDecBRdk7jUT7nbbvgFZDGxcNH5aS49I2u1Ur7sLNjitsEHKZeUBWRIXuqVtOyjaxpCuBY8pBAOCxkZxYWfQl3YRWY7ADkBQbF3vgMMjnoTLUMJDtya07X6iK4uyCecE9QgzJbVDImgcxstX7+ccftgiGQRRL4srE8F5SLbfa62+gwDmMwzv4cbCV97Arw4gvJPNkk1vtfbbAYjMLpDuniMDsdIkfizpTlVr+Y3jDprxsXaLMhY/0BDyxtmYg8jgbbDffB+W6fKjiRz4r0QG8q0pPpI0XpG3Bs4DzU5nuI5ZncAgtp0ALfF6rokcXv8AGIonK5qQskYkjkNMWZgRdV6ANtO/N9xjXq6QuVEoWwDpLNpG+xAPf6YyAk0jSWEt+YIBKke2wbZb/wDtBuz2GB+mZuWc+IYYZKJBG6tE67qGuxdb7Db3OA2ilZUDvL4SbqqSMGOoCh5x22v3+mNMnkZAwaQKXr1o5UNe1FdyQB7nnBj5CIfmFVjIFsyto+TbCu/fA2WhMg8WCZXvy62QNdHfzgg8cf74qLypHl1GgKhchFYjbUfTqN32xC5eZFLeMZCxFeUFQOBQG+juTycVzH8UzaDDA6bkStwPa09/od8UbLQJIBI6RzPYAjdkLLsDYDcXvQqvnEVeHOzabky5NnbSwBreiwNUNvnEZbJRtI7RPLE5YOyiwLoKdiKIIFbYwfoMnmbxROzDSRMtha4AANDne74GGOUMqBjmWjAJ8ipwoA33oE9vt3xUTNJmEViNEpAsBrW/cWL/AODArwSzeZ44U8tLpZiffcgDy32GLhop1OmZirmiBIRZH8ou6+mxxD5YxRBHcumyk6SGHtp8MbD7YAjJ5UIAhkZivmKqaG/YKNwt8A42zFqGcKW0g2APNsLAUe5wrzfRMoELP+WuvWzhyhYnbzEEWOBXxjX/AKaQwdJBKB6UOwC+yspv99ve8AJN1SJ4VnKRg7eUtpZd+LA5+DhwsviWFHYEMRYN/Q4rlSSSZIog12WDAt9xp29rwEMnEGWOJo4Tv5Y/Uyjkabo897q8KRu8jgDxoVYCzakGqO1Kwu69sCJHDRTLuIyp06LoW1E2K5wW2Wn1ao/DK8aHsNX8xez/APiAMFZGLSWGgqzHU5r1txqsk3sKF9sAD/D5hjRlQAncqu4AqgL5+uCczko3YM8aMQKDMo2HJxfMZUuwCvIlbnSBR+DY3+xBwLm3YUG0TLZ8oOk1+m71WR77YUzFM9mEVSElVKrWwBdkA4peAT7n++FealU0I7zEtrufJRPBJG1ADevp3wbm4Y5bBRNHatiCeTY74EceU1M22381V2HzjPybzib9U6okOgNYaQsFatQBAvzAb1hc0aEfxb5s0wRUdGGgX2UHa2J79tsNhmxGp8VkQqDfn7drJ4vCiXqECzgPHD51YswU3rWioFjzk2TY4041uueLiGdgJklUgrq84dL2sErdAD2oA3ZxSHrUDJqnU6AoIkKalLcvUijfld6Uc81g1szNIQ0JjCbbSA+YdyCGrb6Y2lzcyhj4BY0dOhxXeruiAfocRSzpE0DOn8Nsj6i2iQgWoAAKkUSxO1b7E4a5vPmNSzAEDvZ0r721Ek/AF4TZHNQ5gl5gqtp0Wy+GUIPmGuwbPYDsCbwwh6MokEjSM7CqDaSF7iqUVzf998KQAyrmGQv4wYtarJE1BDV0hFbjuTsDZAx0jKQtR0tDy7bD2v4GA+rZgqB+Q0/J8teUgXZ1f64Bizsc/h6iyk+dE8yuPYkA+nfvW+LUj2Y/imDCYK60B+QtFi2xABaxp5JN32ArFJ5MoVjadvCkogSMpVgV5qlHF3sCMFpDIIr8ZgAQNU4B2BonUK2P+2Bs7msy4CKiHUWUsjebTXl0BwBW25s9sRRmRZVDlFlkAItr1sx7ADVY+9DGD9QIJTwnG5LCNSwUUDbPQDM1+lAa332xvk+lxRKjJGsRReA2kccNWx+pGKrn8wQt5dkLdi17WQDfA233vnjAL8j04SSs6zTFSSSuhgpBqqLDbzbnknBB6XIpVjOrBD5Q66Bv2OhgCSa7f649NJMr+LLHKUUHSpKstgG2Y1a1fYG/bAmYykedEkMkjg67VASChqgSCAVu9lvfBTX+LjlgWSTwtBqwDrXVdAA0LIPxzhd4uVaeQeHIkgcgyCt3CiggDWTpO1A/OD8jlZYVEbuJhsu6b8G9gdKrsNsD5pxIfDfLaVYaUuPXf6hdUFFjj3w0GxwyxgMs6uDvcwB37+ZSPpQHN4Wy5RgH/wDjwgMK8UHxSQASSQaIG5AAJ3POAM9msvGZJfEWPS7FgqK1nYFVLge3AFDDnpGall/SHjYCrjMQCmwAAb1eXttgArVnVYZJECUNCDuRuCzMFJ4vYkVg9enzKSGEc67adQK0apiWJa7FCgPfB+cJWJvDtdIsaQOBuaGw4GF2UjWVtceYkE0qB1QvuFrZRG2w25O++ALzKQnQ8qBX9Kk0SursCvA2GLt06RFPhSk8+WQkqNq59W1cXvfOJMuYjC2ImFbgtTdgKJ8po3v9sZT5qN6EnjQkE6SxMbEqdwKO4+uxxakA9UzioGkzEShV0AGtTvRNnw7oKGOxJv4xfKQRGR6aNGajS+SSxubHBFHsME5jpGtknikIc6SWNMrqoOlSB5dixIPION+nzO1rJobQB5lbUTfNitvjBQEPTmgb8tiwOxBUMaANDVeoC/qMDZm3/wA3LgNRUaGBIv1aSCGuhwN9sH9az8KJUsjRgn9JILaasD3G4+MD9NhlZjIKMSkhNYBLmuUYHZRxZFmjiKEiy8jEeHmClAXHIGJJ7eohtJ9sb6MxHJqFsDsBHTX3JYORQ9gLxfNZxWZFljIeMM/lZqBFWEoW5rsBtjZc94yr4TLbb6ZPJqUGiavVWCB+oq85CmYxrqFoFKMaHmGo8g7bjthfnMrmkZ2DJRPlVuFH1A3/AGGHWTymYhRVDpMAeXBVqsk7gmzXc+2AngdtasBHqbcK1/TcYxz1viXRwy6dckfi6brQwon3I9q++GOSyRYajF4ZGw5B+TWMhCYqRcxufSGIJ3+eca5LM5kitCgg1qY8++wwVuekTDSA0ciqb0nyB/bWKcE3vtX3xpmcpBDFJNPGiKQWmsau/F1ZFn45wZLNOkLsETxRZVNVA7+UMexI5xReqkqPFhZA2x4kWjzq0WAL+uw3rHTpyBQdNQ/nRxiLUb1mQp22IoFaI+22Cum51HRBqJYj9VEmr3tQAbq7oc4SZHJZPMyKYw8kasWUA6Y0PAYLVMPY99zhwcjMp0wO7A0HMxtdq3DA6tvYbH3xFZ9Q6sEPnioIT+ZJ6eNytAk7bHjG/QssiRARiPzElvDJYGySN2Oo/wDKxnnFl1EPCXj41Ahvn/KsUP8AuJwDkY4b8N9CkKAjNIyzNt+oFV3o9iawBnVczKHWOPTuCTVGTY8KhYCq3LXt7YWZ3qKCNxmIp2uizPEumMdvOAQd99wTvhgnQtDM0EjRlyLDDVZBsm71b1VXWGsGoinCg8kKbWvuOMBzHQ8mjizDNAwYgBmBS+yqCNPG9afucNXaeOTeSOb+WNqRzt5rIBBPFABcK8wmSnkvxzH5tDqvkDsTYJbjsaIO+++GmSijhZQpkbUDoJHlAAG1gWb7HcnAXzvTopq8fUykgiJiKB5Aped979xgTMdMhiKouYmgaQtopz3Fsq6gQPfbfBf/AFctvl4/HWjbqwChrrTZAs83V1W9YBnzcTSwM7EOrlUVlMVWN1GoHUTW4B7YKc9KgRU8jmQHfWSDx8gAbfTAWezYLOgyjTAcuCmnVXBNkhvttif4CGSNlR38JgVYK5CmzVWeDd7CjzgrphCq0ccLIsZABPD3uSGreu5I5xEeinZUBkMUIU6SoaworyjWyi247VgXN5ud2McSkI6NpnUeaNhVWr0pBs8VxgTM5jMMfzcroq1Qj82m3ogBSNPuxA+2C8kyz6QuY0mlDxrSMSvrFE2ASRxx774oElySySBszllAW1WhrUhgdTM/qAA/SRQvk4N6esACGEsqsAVXUVDACvS29V7Dtzhp4DBappKAoNW/1LbfNnHPdZzkDRlszl5Y5GpABQcjVQ0yghQL7E3vxgHD51hF4jZeYmyPDXSWoH1CyLU8judtsA5/ORvOySQoEIJLup1SoFB/LIrcMa0/BJ5AwZkpIoMutMI1rbxpATe9BjqNn6YFbrNxFswiOhQOTGwdADwCSbJJ427HAjHJdChf8xfGWI8xPYBo2uzbhR2UUt2avB3UMx/DoFjy7yDe9NUg7lrOo99gCThZkcvGZFRJES00CNI2jerskC/tqrbHQJkljOyaWIq97o/J3wXwlgykUjKNIjDglogCjOB5UOlW9N3z8YMysXhOEBml1BzZYMqVRpq4JvYmzsd8DdTzeXhBjkibQ9F5CPJV7a5Ls79u2Men5SF11xSNEA+mIozcCtQWM3XtYB98CGXUM6YwmrLySajTeEA/h+xIoMfsOcLZ2ynhvOsrw6VZ30MUcXV6473IoCiO2F03TAZtMgknZVLqpZkpbrSEBOpq/UzXfbHUZCAsdcsKqAAIlYBpEUDfU1kEnbj++AV5VswEZoyZq9PjUpkPujLqCr2Pl3xjNDnJNQbwYFRuTGJAy8mku6B92snfbjD/AKiHsaJCjjfSE1/dhtQH1GFUfXpQdTwo0Ydo9SM9hhwa0G7G1LdHAG5KdZCWjkDhfKVG1Ec33v4+cc912PNRIZvBhkPDLGWUkng+YbiuRzgzPLLMVkGSRCocap3KtvVUqre5AO5vi8BNlyg1ZmcqKGoMbFjfk7nGOW43xwB0nIZmUEzRRwgCkUMbAuzZBsDjYe2GjQugqN22vZhsW+w1H/m5xObl0xrLHreM0ToNNpPdRW/N18YyyvhM+mPMurk0I22b3Nq2/HviKaP0jw/Mh2UHTEwvSAKCx+YabO5JsnGerNRIq+DQCVaIpbVvZ06goHzubPGLw9CIAAKhByr3IW2oDUApA7k7k4Ny8AhjIRVQA+YyMTYArVYs/S8dI5L5POLIoAZmKgWGFEWO4oD9sA9VyryWsc8kTDzEIAQfYHbUBfI74JPWYmsQn+II5EZsD4ZuAT7UcYL0+WR/EeRkUg/kqo2JqtTWdRG/mre8AJ02VhcyquYatLMlKQVI8iqw38xJJJB2wyh6vEx0SK6shG0i0L3rSSCL2vY4CzfiRaaclV8o8nhiyCeEP5hJH9IAvc8YwzGZ1LH/ABEeZiLlTSi9J9W7qQF43oX23wPTv+JjkBWKRQ1cgBq3qyt+/ucLz0/MGxK0WZWtlIMffgqLVvqcWy6ZORj4bxayW9D6WtjbcEGyd8NEWyaK0uxprN/NbDAKJ3HMuVakDBLqRdtvKovSCBzX+mFskmRZWZpFgkkWiY3OohTVAgCwCeAMdTNmmSvI7g90AOn5I1aq+gNYUT9SZFDzL4JYgO+kGMKu53I1kVsAQN7vCGK5fMT6o44rkXSATKQSB2Zqoi+ABeBeqTZpaMsiRx+ZmEchXygDyL5dTULYkFeQMMly2UBVInELNbBYpNJN7mxuK+ooYPZxp1Pp0DivMfbkck+wGC1y+eGWmKqNCkKoAOpPBUk+ZGFFGbjVteH2WyJQKI3KAbaaDg723sQT9dsbp1KO9L2nxItA/FiwD8HffC6DNIECD8iQ3VACLUTZKvWlh3rk4ganOKF1NsvA7km6ACgXeAc31GGQ+FIY/TrqSm2BoXew81Dm9sE58z+RsvokQgk0wDXY0hSbFc332GF3T5omJ/iI/BY3qhdVYNpNq+oX5AeCa574qJy/TfFWOYMEcea45DLEGvzEISASfe9sN4fFIZWKg7i4ye/uDdGvrgdOpqy3l08RNNq6DyMbOy1Qv3JIG/fCnJdUnfxFly2uSPT4hhcDSWvyqpHnKj2bf4xFgrpnRYIZgsZQyFao0WCr/KBsBvZ23JxWTMTNMPDymwFvI5CsKJACitzW93sCMRl0TOay+Wliuh4h/LcgGx2DCyOBfycbZh/BAZcwdGpVAdTKAdwArAqbZjvqJ4wHs9mcsQf4hdO1kyJ2Wm9Q7A/NYwzU0eXJMczJrUykbODsBq0NR79mF4ehX0lX5NgmtP7CzhPlMzlDmHTQqZgOAfEUBnbTypJN7Ab7YsRHScxO5LS+HDrH5a7iTSeOfKCaB07848/T4f4ivFfWVLeEGouFoEs58zab4uhfGCOs5iWMhxJAFABMcnlLb8+JZof9p4wrz3W1ljkJRlCjQGMburaxxvGGJ9wABxvgroOm5MwppLySXuWet670qhR9sLOr9cCN4WiZL5f0qfZEejbNf6RYxhkOnkRo8JYMwoBSUVTVX4JZ11VvRO+PTZPMqxOuSawFULL4RH8zPYIY33XjsNycBGW6E3gebMiBdN6IQulLNsW1Asz/ANTbjf3wV1LNzQRqsdylmCx0pOlFUajI10d972xh/wBNjabxEUrLvSumkezsjqOT7km+axi/QMxfhrOUiAK6XGobmxpAYXVkam7n0nELimfzUkoOs6W9qqvoBhXkuhRTIWjdz5yQx3AddidJ2Iv3w86h0yONrDlbGw5utvVhTlclAHYhirEbUSpXfsDXf4xyzrddaYwF0JWWRGGrbWTqIq97O5v9sU6j1SB7V1UqeWkFKdJB55IG3xi8iuh1JIhUEWsik2P1W+553FDG83UUMLswWbSLKRjVfsADjUQ/bGGYiDirYAncKav4JG9YuoJ74x6hHIY2ELKsh9LOLAPyO4+mOzgGWSLUYlRdQTVp0hRV0o1V3Ybfc4En6XmZmHiSmBAN403Jc70Sdio+eTv8Yvn4gwcZjLCRWXzNF5tSjhSDTn7bHfbCyOWOSaSHXJCI9SqHfa2C6ToIGmIVQAbfveMtOnyz3fmUsPVpN12F+142UkcH9sclksvKHGmGKUqA2uRyrjTYs3q9VnSo2Ud98Osp1jVYaGRWH6R+ZXwWXYN8X84G4MzEKPs6K5ojzAEgNzvXfA2W6RHFXg3CBXlQ+Uge6n/Ub7YYKP3q/nHpENEKdLdjV0e2x5wChslmPEZzMsq/oiI0LX9R81kc3j2Tdo3ctG0aNRZQniWfSKKnYcGtPveGGRi0KVaYyvZLEkA8/wAq7ADjBJUVXH02/wBMBzvW/wCClj/MnijplewVBvcDUCPNYvY4M6PKojXwiHj5BSIxivp/4G+CM70aCTRrQEIdQX9JJ5LLw33vGuW6TGrhwDa7INTEIKApFJ0qNuwwVj005h/EMn5QJOhVIsLwNViiTz/bA8fU6ijjz6FXcMT5NSUh/URYDUeP2xt1bPzxSokcCMjEanaRtl/V5QlXXFnfBEfWYuGbwiW0hZKUt2BG+6nscEUiihT8xX2kpx520mxpGkcDjgfO2M89OjBCYzNG7AAoNQ70xUepR9+ca5roETaTTx6RpURsVUDavJ6CNuCKPe8RlIMxCoUSDMm/OZbVvYaQLUUL2reu2JqliS5TMv4yT7oKI10NrA1I22x27YZx6ogfGkTQBYbToIA9RIuq+R7YX9X6rGZNE+VpYzXiyAMupgKWMabYn42274JH4dhk86sqsWDHRW7D061NglSbqgMIUVDm0lRjHIPbWBYH7+wwDk8mupzHmy7hrLHS6KWHlVf0ihuFU3hnBlHjDa2aQVwEUAe9BRZu97Jxy+emy8hWXKqpf0hki3oAaWRWIQhSfUf3xR02VyyxggX82STfJ5PfCjOdaSguYVYg4vRLbNpurYadK/v35xvlspOYo6zEu+7iZFEhFekMgGmzyd9uMZRdQ8FmjljLPIqgxIwkG9g6dVHRXNgDvviCvT8vl1XxlVZHOkOYrZSykhQoJ303sOxusM8/m5VIKQGUcH8wKw9yAwogc874G6X0OBJPEXKRxEVoo399IGlT87nDPPyyKhMaCRx+ln0A/fS3+mKObTpeV8T82Rg5u9Y8ISMNtZqgx3ob1jXpeaZ2cQTPNpZ1ZpQGUFO1qQVsmgdydP3xp+IeoyIBUZjRvU+kS6SN/Mg/TQO/JPtjWXpeWm05iNlR3CskqkAj2YK3l1VtZF1zgGPikUP1VZ22vvjms9+IQ3iwb5bMBfIXINE+lgDyNiLF4c5lM0sihGSSI+rxAA6m+RQUEVtjH8VR5bwwcywRSwUMVs3vQG1/ticl4xy2X6LJKdWalMjAaQLKjjc+buffDufNwQhBLIlsNlPmLVwF+nvhLP0iOVNeW8bMiM0PzQgYnmgwLf3Aw/PS/wCGUCKJWvY+YA/awb/ftjHbdWz2VaRQNJQk8oSWUdiQNiCRVcYWZTJDKuWRHlO3lUFTRvgcGvbt3xvn3ldnjkYwroNsoouuwHn4Fb7H3wyyyCFNEdsANo9dk8VV8D6bYqGjP3JOM3mUMqkgFzSgnkgWa+2NdR7YkP2x1cnhv9MZzZdWrUqtW4sA/TnGmrHqwCUfhiIAjU4JJNgjk+4OzV2DX9sERwyQIdJSUDeipVmPclkBsk/07DDUn4xKit8QrnuoyKwL5jJzMFZhGQASQR5rpgVXb1NQPxguGASxgZfMuIylHTTFQRQ0sRake++HJPtid++EKUdL6TFlUAjUmlCaj5iRd/3Y2cNUjJxZRi42whVfDN/749jyg99jid63wVGsjFZo1b1Krb8EA8fXEotCjv8AOJC4gTT9MCPD4KvHpLEspJX4Ei2S16iRxVHfBHS8vMg/OmR6FKqR6QPkksSThnRxFYsKWz9dy8cvgyOI306x4gADLdbEn32rFJOgqzhm2GpnAjXRqJ4LMN2K/wBzucMnyq6i2hdVaboXp9vpgCTosRQqoaMMAGEbFQRvY0+mjZ7YiBTlhO3hpnnYKAfDUK3lBq2avNZBF374IQZTIx1I6IPM1tzWok0KOmNS2wGwsDBXT8ikCaY1OwHe2IUeUWT2HA4wij/GeVljBKnRIPL4if5h4KqN7o0DeGrDrOxylEGUKDWb8VxqRF2Pou2LXsLHfccYzj6PJ5TLbtdvIshB23FKB6T/AC3++EvS8yJjMwy7ZaQOodoZhr4O7AeXYdj7/GHnSusRzoWAkRKrVKNIYGxYcmjwdwcF3AHWZgztBHnI4HZDandkuhqHYd/Kas1vimY6fmYABlp10KAFSYWCar1LbWWIO+Kw9XyUToCgjR0KpLNwyodlju7QXZOw3HOOhmhbTcbAFjqsgsKPNCxtXHtgdlnQMtPGjePMJnY7MvpHwBW37kfTA65bJvMSwiOYQKGLqFejspAYCwSCARtjQZjMIiq8KvLTF5EB0Cv6fVZ9hhJnc5G4vOLCsbbapAElVOwQAFrLfIr64DosxmJwxVMuX5pmlVVv5BGoDCPJ6kfxZQw0sdTqVlUg76YgpZwlnc7HbjFOrxyOgj05h8vKaZFYMwXym9ZWgB/LZvfB8xTLQyOimQqNTMSAXIA3JAq6AA2rbGd2NYW5qHKs5OXVo5dRZmhXzXv6tiADd9jtiskEpGqSaR4lHpkJVhXqJYXqPFXWDJVizGjRJHGTuA66WLUCpUkgtp32GCU6dLFQMw8MsS5dRqa/5e3P1vEXopyfXFSFfymMSmi0jEBBVr4jFCCT8X2xHTukSzGUSBkjYhgyE6rH6SSAStHcEY6OOaM6lVh+WPzFrcAixY5A9uxwnh6lk5m1LCJXbSpIXSWHY1/KMaxNroyMeGLGAGvjjEujdqvteNuKg+hx6jfxioeQepAd/wBLdvfcY1Ugmu/NWLrBVHaubFmvfGtYnSe2IjJPav8AnxgI0V3xqi++LBR2OLE4CK3xbViLxU/OAkj2xU3iSMRRwgnnEI4YAg2Dxi+PHCCCfYD77YgnEgY8MBQHFgpxp4R50/2xnmZCiltDtXZFtj9Btgq4GMzCosgKrG/MFHJ9/fASdZWiZUkhUMFDSqQGvuCO17b1hmye/GA5nM/h9kUiDQuznyAqSzUTakmNiSDuaAvg4X5yHORosYjyjnSQgaSmCjalUrpJI406a+cdrXtirLYo0R84kK47OTwpl4cvJE0RRAZMv4fiLTGhbkigG3u7+MW6f0VQC2XneMneSZZRt34YaGB4rahuDjqUygAZDuhG4Ju7+D2rCbM9Ay8soWWOKRYU8qg+VSxuvD3AOw3OJGqcdP0aFCNrC+UNrLXXPmYkk/N3jm+vSoM6keZSNYsxDIglaQ+YR02lh6QCXOwN7c46aWVY1N7Iqkk9gq45/qmYWaPxBCkgA1IHZCd/6fkdr3w3YZjIdJgOhwVjLpaNG/lIXhgp2NXybwB1/Ly0KaN1OlUZ0Nl++ldltvcmsUyanTWWlj172ZvL4Z7hYmPlo8jnDaTL5gUXEc5BGkklCNt7O459heMtr9P6bMYSmYZJDuBYDUD8kV9goGMM10wRMrRzeAiAmUMurWO3mDAgdqFDE5PNLEEhPiQNZsuNSMBu2lrtR8kYjKZSKNZGifxyTcjB1oluAbGn4AvAXychKBjEqq/neTLuZLYcBgV1Vx3P2w2Cs60yxOhHyux91INfvgKMTDwyIo9gdz5CpHbSpKm/e8B9U6xIdKLqy7MbVpV2evUNjsf9cVHUEjGLwyWSGWq9JXv76gb+1YGWUqe+NkzXvjo4rZmYojMQWK/pUbn3r3xqCCLF4skoPBxbwwN1474DAZfe7v47Y0IONlvHlYgb0TW9Cv7YKwDXzY+1/wB8WIxoCDXz/wA4xR1CkXW/GCKjFtWLA/BxAHxgqDiy48BjxwENWICnFucT/fBA4l/oc/Yf+dxjOeFJK8SMOBwHQNXvzeCpJVBFkAnYXyfoO/8A/MIc11uUNMRFI+gr4Qgpi6nkuSCVINmtPHBPGI0t1HJwwBTHBCLfSfIVO/GgKNyT/wCcK82MzEU0rraTWSgWRBHprSBT2/Ju6+2CujpEJFXMRquYLPJHHpOpFYka3Pp81HzUv0wy/wCj6pFIYeEikDURK1nelJB0D5tr9hzgthZm87JGo15eOC9VNIrTbAWTS7jY3ucG9L6Zl2CS5Y6QQWPgOyK+qrZkB342JHGMM1kZnGmeFG31o0bllDDceJYElWB6eeKwTkESZhI+XqQH/M8PwwSONILa/wBxWIVMeRzEYcrN42qqEh0lTf6TuoFXtW55ONs11VYgfEjkXmtrDe1MNhfa6wxMZrk457q3W8xCzImXWRAt+JITGD8IKYSN90wDDpmbim866BKwpgGVjQPdl5Av7XhiuXUX5V8xtthueLOEf4fzaDL6tMSEDV4cKEMiv6dce7BjW9DtguXOTN4bQKjwtsxNrItf0uNPOxB3GBDCd1RWdjpVeT2GFOTminYSLCwCk6ZWULf03BI+awLPmlU65YnJU2zZk2FF0NHh649RPA2ODenfiaCeyDXHqI7mlB9mNGl3PvWJq49nOiQyOHaNNanUGAo372OcRIjoBplNsdhINY348w8wA9sGwOHBMcgcKSD8H2OMctqXZ0kJ5ugV+gK8j2sYzFLH6hNZQwFjW5jYOpB41A6SL323xr/0VSA4uGSgCY6G3OnSbWvt2w2SVF48poX2/fGOblbTcaeI3YBgoP1bfb7YpQmiaMUpEwG1OTq72dfBN9q2wDN1C5AhSYbGxH299W9H4ODcpBNGGaaRpSf0qtKg9kXc/c4H6bncxIzB4FiQHYuTbD3oHbtzhBy/Rf8AFdJXCZiAQ6jQdXtVHu2oA/tjr+kfiHJ5mhBOjOTQUmmJ+Af9sfOQONIZmRlZCVZTYKkgqfcEcY6xjp9PyZJvY/tjJQy9sfheV/xD6imisyWCCqcA2P6trP1vHX/h3/FdPMM+hBvyvAuwH9S6rJvuMTsj9AXOVsbFe47fXGi5hr3I01sK3v64RZL8a5CaTQMyFJqtakXfAJPcdxjpHyLcjg9/cYepuRaNwTzvjRkvvhfInIIBGLRTAcV2HtipRy3vYsdubxlNKibmxsTv2rnnbvj0ea23P7/+hi0silTq9JG+1j9sQeVNrBBHxiAa/wDeN4oQAKO1bV7fQYsy/wDKvBWAYHCzO9ZEcTy+E5jS7YlUO3OkORf/ACrwwmskhE3FWzcD6Aeo/HHzgDOfhuCVlaZWlkW9DOxtb50AbL9B/fCBBN1HJZ2SF4nmd2XwxoW10k6isl0BxdiuPoMPM8sizxuGik0KylBtNRqwo1b7gGu1fOMX/D8gmd1m8MMqrUaaXKLZVGk1Vpsn0qDvyMZp0qePwhH4JJUoziKvCvlogWs6ro23YHfjE3FYdT/ERVWjky1ubGgEyeGpNEy0tKdJB0A2fteKxZBHtOnNl0Kx1cTkBXaqJiU0fKuxsny1iuQ65HljHGHc+JsY30xiCibZjR8zk76m32oc4b3lM2pZkjmjVwdZA0l0scjnTfJ2xLitcnlMxEFQsMwADbvSOKHl2AIazyTXbAOb/EoiaOOdDExA1hxqL3pX8vQaIs0T2vjF85ky0f8A8dkkQuv5TaWjCqfNpIpg3B3bt2wf0YzKiiYQLtskKnye41M2/wBgMLhAhyCFEEcBVQSDZMbqO2ne9z7kYxyMuci1BofHO5SQShSVB8qyACtdfqH3w3zmdjFp4mmRtgFILAkEigQRexI27cYTxxTB2aKeaQiMJ4cqDTq5DMSeT/SPfC4k1Xq8MGbZQJ1hkQlrZQsm40ghno+XeiL5wP0/o2eiYac0vh7kiQmXV7UxN6a35wdmM/a6M7lxoVVYyNTx6rqgDZBvcf7YCk6P5/8A4eZOUXUWaNFGmRiL1DzXXutUcRrKYQ9UnTUczAEUd4WMte5IoGvthJPk8i2oeNI8saEa788QY8bgKpPtVn7Y65Gwl65k8rPrDRxSzBGYK2zmvYjzVfcYDPo+QngiUQV4Tb1KreICRuT5q7DYYeRT9t7+Rjj/AMPRzp4aZeQrCy6wr09E83vqVO1XZOOhXPZgG5IBpuh4bajzsbNbVvVbfOCjOoTiONnIsKpagLJoXQHfCvKdQLvGFCMGXW+gk+GCPLZGxJ4r4ONnyMMpV3hUuCCGZaYEcG+Qcb5bK6A2lFRbJAQer5P9X/rEGoPtivfCLI9ZlmWF0ZQ8rkeBosoinzmQ3YYD4Asgb46VocX1NfLG2JDYqRj147OaxOJBxUHHgcBcYddH/FObyzaop5AdIXc6hpHApttsIicW14m4tdzk/wDFHPo4Z3SYURodAAeN7Xe9sd9+Ev8AETK5u0njTLS2AoMlq+3Zior6HH4UGx7++EW4+o5smOQCo/tjHwHHH9sfO3RuvZjKurwyuunhdbaa9it1Xxj9J/Dv+Lyny52LSe0kW4+6du/BxEn4/QxmCORv74oxl1llmXR3Ro72701jfAnRPxVk84dMMql+AjDSx+gPP2w0l6cTtuu2IeMejZ55xq0II2Fo4Y2R7MhGx++L9QapIlj0F5Gtr/kTn7i8aDLhdrv6bVisiKxtquqB7gfB55xYlGttgXOVpIZJCG2OgEsAfbTR+44xEZYHZ7X2I4G3cHfvucZp1Vf4jwNLBiLXbYj9Rviu2EUGOgQuAwAaOvLEy0o+a5LfLb4rm+ijSSn5L15dPp70GUbFd9x3x0NfO+KPB7d/fGN4rmuf6H094UqSbxD7LGqKPoBvgzNdQji0iR1XVekck1u1AbmsGlGA3F/IxiWvaj+24xlrCrL9Oy8zfxcDkGQbyRnZqFWQRRNbXgvOZKUnVHO6kJSoa0s3NsSLHttjF+kpUhhYwSOqrrUDZQboLsu++/O+LTQTqVEb6ogCW835ha7ADMfT840K5jMZlYyNFSUCHC+Ilk7rpB1/91f+MAeLlpi5ejOgAaSJWFNZACM1ebnjje6wVkuoxpqeZZMuxbw6lYldrNgjbe/UcX6p09Jgsgk8TQfEjVZANwKoNeysDvtgN8jNbsgDsAuouX1gEkjTdc99icZ9SmhVk8YAWaV2Q0Cf66pb+awHHFI8uiLMqxTztrXUVD7BVoil2O5vBkWbzC/5kJYNe0VELp7ksR6gRt8YfEpZ02VmnZYkVUVyHpTpKgbN4gNMxPCjjezjojGO+KAXpYqVI4F+m+eNvbFc1mljQu50ooJJPsMWJa31jjAcvTIzIJQCHAItWIsHfejR++KNmmDxgIPPuRq8yrV6jtQHb74MJwA2XyKxszIF83rNeZjdglrsge2ChLjMtiwI+2IPlYY9WIxOOrmnE3itY9gJGJOKYmsUWAx68Rj2IJ1YteKKcSuC1oG+dxwcdB+GvxbmMpKrq7yINmid2Ksp5Au6PsaxzWJGJFzlr6P/AA9+KslnYZJAXiEQHieIQtWCdjweO2FHQfx5kcyq25gkIsrLsPs1aT/bH4Vd8jGmvEmr0+mfD2tSCDuCOD9xiDM47WPnHzz0T8Q5jKMDBKyAfou199143x2GV/xdzIb8yCGQdwCUP77/AOmJ2kfrAlG18ji+BjXJvpLGgQTY03fzdsb/ALY4foX+JOUnFTj+Gf5JZD/3AbfcY66HRIoeJw6k7OhtT9xgQ9jlB/8Af/jFJtP3wpLuMeE+M81wzDD64sYx7ftgGGf6HBsbg4xxa1VsoNQazsK03t9xwThOPwyg9TEjWX0hVUFv0lqG9DauPfD9cXN0aq62vi8dcZ1zmXyubh8sbQSg8tInhkHsAIzRX9iPnB8efshWikWyQDptTXJ2NgHte+2GDxk9h7XfbFYYW/VV/F/fGsZqQcL26SC5YySaWWmjJ1IfnzA0e23bBOdhcqQjGNuzBQxH0B74T5LITxPI4neYOgCrIvDe/IAw1THK9LSLaIBVrda5PYkk3t7Y38L7Ynp85I0uQZFrXpUgWfa/9sFFRiaYXtDjmvxd+IYclB4r2zGxHHwXb233AHc1jpur5+PLQvNK1Iilif8AQfU8Y+ZvxP1+TOztNLteyJ2Reyj/AF+cc8+2t+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ukranews.com/uploads/news/2011/12/16/14/f8c1535af7f09b25926d22cca31d824b2fd1c1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8404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9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в’язниці</a:t>
            </a:r>
            <a:r>
              <a:rPr lang="ru-RU" dirty="0"/>
              <a:t> у Плужника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погіршився</a:t>
            </a:r>
            <a:r>
              <a:rPr lang="ru-RU" dirty="0"/>
              <a:t> стан </a:t>
            </a:r>
            <a:r>
              <a:rPr lang="ru-RU" dirty="0" err="1"/>
              <a:t>здоров’я</a:t>
            </a:r>
            <a:r>
              <a:rPr lang="ru-RU" dirty="0"/>
              <a:t>, тому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на Соловках </a:t>
            </a:r>
            <a:r>
              <a:rPr lang="ru-RU" dirty="0" err="1"/>
              <a:t>письменник</a:t>
            </a:r>
            <a:r>
              <a:rPr lang="ru-RU" dirty="0"/>
              <a:t> помер, </a:t>
            </a:r>
            <a:r>
              <a:rPr lang="ru-RU" dirty="0" err="1"/>
              <a:t>зоставшись</a:t>
            </a:r>
            <a:r>
              <a:rPr lang="ru-RU" dirty="0"/>
              <a:t> для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«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80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/>
              <a:t>Меморіальна</a:t>
            </a:r>
            <a:r>
              <a:rPr lang="ru-RU" sz="1600" b="1" dirty="0"/>
              <a:t> </a:t>
            </a:r>
            <a:r>
              <a:rPr lang="ru-RU" sz="1600" b="1" dirty="0" err="1"/>
              <a:t>дошкана</a:t>
            </a:r>
            <a:r>
              <a:rPr lang="ru-RU" sz="1600" b="1" dirty="0"/>
              <a:t> </a:t>
            </a:r>
            <a:r>
              <a:rPr lang="ru-RU" sz="1600" b="1" dirty="0" err="1"/>
              <a:t>будинку</a:t>
            </a:r>
            <a:r>
              <a:rPr lang="ru-RU" sz="1600" b="1" dirty="0"/>
              <a:t> в </a:t>
            </a:r>
            <a:r>
              <a:rPr lang="ru-RU" sz="1600" b="1" dirty="0" err="1"/>
              <a:t>Києві</a:t>
            </a:r>
            <a:r>
              <a:rPr lang="ru-RU" sz="1600" b="1" dirty="0"/>
              <a:t> </a:t>
            </a:r>
            <a:r>
              <a:rPr lang="ru-RU" sz="1600" b="1" dirty="0" err="1"/>
              <a:t>наПрорізній</a:t>
            </a:r>
            <a:r>
              <a:rPr lang="ru-RU" sz="1600" b="1" dirty="0"/>
              <a:t> </a:t>
            </a:r>
            <a:r>
              <a:rPr lang="ru-RU" sz="1600" b="1" dirty="0" err="1"/>
              <a:t>вулиці</a:t>
            </a:r>
            <a:endParaRPr lang="ru-RU" sz="1600" b="1" dirty="0"/>
          </a:p>
        </p:txBody>
      </p:sp>
      <p:pic>
        <p:nvPicPr>
          <p:cNvPr id="10242" name="Picture 2" descr="http://upload.wikimedia.org/wikipedia/uk/thumb/1/17/%D0%9C%D0%94_%D0%9F%D0%BB%D1%83%D0%B6%D0%BD%D0%B8%D0%BA.JPG/150px-%D0%9C%D0%94_%D0%9F%D0%BB%D1%83%D0%B6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456384" cy="38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4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28792" cy="9094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Афоризми</a:t>
            </a:r>
            <a:r>
              <a:rPr lang="ru-RU" dirty="0" smtClean="0"/>
              <a:t> великого </a:t>
            </a:r>
            <a:r>
              <a:rPr lang="ru-RU" dirty="0" err="1" smtClean="0"/>
              <a:t>поета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/>
          </a:bodyPr>
          <a:lstStyle/>
          <a:p>
            <a:r>
              <a:rPr lang="ru-RU" i="1" dirty="0" smtClean="0"/>
              <a:t>Минуло </a:t>
            </a:r>
            <a:r>
              <a:rPr lang="ru-RU" i="1" dirty="0" err="1"/>
              <a:t>всім</a:t>
            </a:r>
            <a:r>
              <a:rPr lang="ru-RU" i="1" dirty="0"/>
              <a:t>, але не </a:t>
            </a:r>
            <a:r>
              <a:rPr lang="ru-RU" i="1" dirty="0" err="1"/>
              <a:t>всім</a:t>
            </a:r>
            <a:r>
              <a:rPr lang="ru-RU" i="1" dirty="0"/>
              <a:t> минулось.</a:t>
            </a:r>
            <a:endParaRPr lang="ru-RU" dirty="0"/>
          </a:p>
          <a:p>
            <a:r>
              <a:rPr lang="ru-RU" i="1" dirty="0"/>
              <a:t>Як два по два </a:t>
            </a:r>
            <a:r>
              <a:rPr lang="ru-RU" i="1" dirty="0" err="1"/>
              <a:t>чотири</a:t>
            </a:r>
            <a:r>
              <a:rPr lang="ru-RU" i="1" dirty="0"/>
              <a:t>: </a:t>
            </a:r>
            <a:r>
              <a:rPr lang="ru-RU" i="1" dirty="0" err="1"/>
              <a:t>лівіють</a:t>
            </a:r>
            <a:r>
              <a:rPr lang="ru-RU" i="1" dirty="0"/>
              <a:t> погляди — </a:t>
            </a:r>
            <a:r>
              <a:rPr lang="ru-RU" i="1" dirty="0" err="1"/>
              <a:t>псуються</a:t>
            </a:r>
            <a:r>
              <a:rPr lang="ru-RU" i="1" dirty="0"/>
              <a:t> і </a:t>
            </a:r>
            <a:r>
              <a:rPr lang="ru-RU" i="1" dirty="0" err="1"/>
              <a:t>маніри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Зміст</a:t>
            </a:r>
            <a:r>
              <a:rPr lang="ru-RU" i="1" dirty="0"/>
              <a:t> — справа </a:t>
            </a:r>
            <a:r>
              <a:rPr lang="ru-RU" i="1" dirty="0" err="1"/>
              <a:t>поглядів</a:t>
            </a:r>
            <a:r>
              <a:rPr lang="ru-RU" i="1" dirty="0"/>
              <a:t> і часто… гонорару…</a:t>
            </a:r>
            <a:endParaRPr lang="ru-RU" dirty="0"/>
          </a:p>
          <a:p>
            <a:r>
              <a:rPr lang="ru-RU" i="1" dirty="0" smtClean="0"/>
              <a:t>Хай </a:t>
            </a:r>
            <a:r>
              <a:rPr lang="ru-RU" i="1" dirty="0" err="1"/>
              <a:t>розмовляють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, кому </a:t>
            </a:r>
            <a:r>
              <a:rPr lang="ru-RU" i="1" dirty="0" err="1"/>
              <a:t>сказати</a:t>
            </a:r>
            <a:r>
              <a:rPr lang="ru-RU" i="1" dirty="0"/>
              <a:t> </a:t>
            </a:r>
            <a:r>
              <a:rPr lang="ru-RU" i="1" dirty="0" err="1"/>
              <a:t>нічого</a:t>
            </a:r>
            <a:r>
              <a:rPr lang="ru-RU" i="1" dirty="0"/>
              <a:t>…</a:t>
            </a:r>
            <a:endParaRPr lang="ru-RU" dirty="0"/>
          </a:p>
          <a:p>
            <a:r>
              <a:rPr lang="ru-RU" i="1" dirty="0" smtClean="0"/>
              <a:t>Та </a:t>
            </a:r>
            <a:r>
              <a:rPr lang="ru-RU" i="1" dirty="0" err="1"/>
              <a:t>це</a:t>
            </a:r>
            <a:r>
              <a:rPr lang="ru-RU" i="1" dirty="0"/>
              <a:t> ж </a:t>
            </a:r>
            <a:r>
              <a:rPr lang="ru-RU" i="1" dirty="0" err="1"/>
              <a:t>розмова</a:t>
            </a:r>
            <a:r>
              <a:rPr lang="ru-RU" i="1" dirty="0"/>
              <a:t> </a:t>
            </a:r>
            <a:r>
              <a:rPr lang="ru-RU" i="1" dirty="0" err="1"/>
              <a:t>лиш</a:t>
            </a:r>
            <a:r>
              <a:rPr lang="ru-RU" i="1" dirty="0"/>
              <a:t>! — Але </a:t>
            </a:r>
            <a:r>
              <a:rPr lang="ru-RU" i="1" dirty="0" err="1"/>
              <a:t>розмова</a:t>
            </a:r>
            <a:r>
              <a:rPr lang="ru-RU" i="1" dirty="0"/>
              <a:t> </a:t>
            </a:r>
            <a:r>
              <a:rPr lang="ru-RU" i="1" dirty="0" err="1"/>
              <a:t>довга</a:t>
            </a:r>
            <a:r>
              <a:rPr lang="ru-RU" i="1" dirty="0"/>
              <a:t>: </a:t>
            </a:r>
            <a:r>
              <a:rPr lang="ru-RU" i="1" dirty="0" err="1"/>
              <a:t>почнеш</a:t>
            </a:r>
            <a:r>
              <a:rPr lang="ru-RU" i="1" dirty="0"/>
              <a:t> у </a:t>
            </a:r>
            <a:r>
              <a:rPr lang="ru-RU" i="1" dirty="0" err="1"/>
              <a:t>Києві</a:t>
            </a:r>
            <a:r>
              <a:rPr lang="ru-RU" i="1" dirty="0"/>
              <a:t>, </a:t>
            </a:r>
            <a:r>
              <a:rPr lang="ru-RU" i="1" dirty="0" err="1"/>
              <a:t>кінчиш</a:t>
            </a:r>
            <a:r>
              <a:rPr lang="ru-RU" i="1" dirty="0"/>
              <a:t> на Соловках!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06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Використана</a:t>
            </a:r>
            <a:r>
              <a:rPr lang="ru-RU" dirty="0" smtClean="0"/>
              <a:t> Л</a:t>
            </a:r>
            <a:r>
              <a:rPr lang="uk-UA" dirty="0" err="1" smtClean="0"/>
              <a:t>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108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</a:t>
            </a:r>
            <a:r>
              <a:rPr lang="ru-RU" dirty="0"/>
              <a:t>. В. </a:t>
            </a:r>
            <a:r>
              <a:rPr lang="ru-RU" dirty="0" err="1"/>
              <a:t>Оліфіренко</a:t>
            </a:r>
            <a:r>
              <a:rPr lang="ru-RU" dirty="0"/>
              <a:t>, С. М. </a:t>
            </a:r>
            <a:r>
              <a:rPr lang="ru-RU" dirty="0" err="1"/>
              <a:t>Оліфіренко</a:t>
            </a:r>
            <a:r>
              <a:rPr lang="ru-RU" dirty="0"/>
              <a:t>. </a:t>
            </a:r>
            <a:r>
              <a:rPr lang="ru-RU" dirty="0" err="1"/>
              <a:t>Слобожанська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.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посібник-хрестоматія</a:t>
            </a:r>
            <a:r>
              <a:rPr lang="ru-RU" dirty="0"/>
              <a:t> з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Слобожанщини</a:t>
            </a:r>
            <a:r>
              <a:rPr lang="ru-RU" dirty="0"/>
              <a:t>. </a:t>
            </a:r>
            <a:r>
              <a:rPr lang="ru-RU" dirty="0" err="1"/>
              <a:t>Донецьк</a:t>
            </a:r>
            <a:r>
              <a:rPr lang="ru-RU" dirty="0"/>
              <a:t>: </a:t>
            </a:r>
            <a:r>
              <a:rPr lang="ru-RU" dirty="0" err="1"/>
              <a:t>Східний</a:t>
            </a:r>
            <a:r>
              <a:rPr lang="ru-RU" dirty="0"/>
              <a:t> </a:t>
            </a:r>
            <a:r>
              <a:rPr lang="ru-RU" dirty="0" err="1"/>
              <a:t>видавничий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, 2005. — 280 с.</a:t>
            </a:r>
          </a:p>
          <a:p>
            <a:r>
              <a:rPr lang="ru-RU" i="1" dirty="0"/>
              <a:t>Борис Антоненко-Давидович</a:t>
            </a:r>
            <a:r>
              <a:rPr lang="ru-RU" dirty="0"/>
              <a:t>. </a:t>
            </a:r>
            <a:r>
              <a:rPr lang="ru-RU" dirty="0" err="1"/>
              <a:t>Здалека</a:t>
            </a:r>
            <a:r>
              <a:rPr lang="ru-RU" dirty="0"/>
              <a:t> й </a:t>
            </a:r>
            <a:r>
              <a:rPr lang="ru-RU" dirty="0" err="1"/>
              <a:t>зблизька</a:t>
            </a:r>
            <a:r>
              <a:rPr lang="ru-RU" dirty="0"/>
              <a:t>. «</a:t>
            </a:r>
            <a:r>
              <a:rPr lang="ru-RU" dirty="0" err="1"/>
              <a:t>Недоспівана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ru-RU" dirty="0" err="1"/>
              <a:t>ранньої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». </a:t>
            </a:r>
            <a:r>
              <a:rPr lang="ru-RU" dirty="0" err="1"/>
              <a:t>Київ</a:t>
            </a:r>
            <a:r>
              <a:rPr lang="ru-RU" dirty="0"/>
              <a:t>, 1969. С.158-173. (</a:t>
            </a:r>
            <a:r>
              <a:rPr lang="ru-RU" dirty="0" err="1"/>
              <a:t>Нарис</a:t>
            </a:r>
            <a:r>
              <a:rPr lang="ru-RU" dirty="0"/>
              <a:t> про </a:t>
            </a:r>
            <a:r>
              <a:rPr lang="ru-RU" dirty="0" err="1"/>
              <a:t>Євгена</a:t>
            </a:r>
            <a:r>
              <a:rPr lang="ru-RU" dirty="0"/>
              <a:t> Плужника).</a:t>
            </a:r>
          </a:p>
          <a:p>
            <a:r>
              <a:rPr lang="ru-RU" dirty="0" err="1">
                <a:hlinkClick r:id="rId2" tooltip="Роздобудько Ігор"/>
              </a:rPr>
              <a:t>Ігор</a:t>
            </a:r>
            <a:r>
              <a:rPr lang="ru-RU" dirty="0">
                <a:hlinkClick r:id="rId2" tooltip="Роздобудько Ігор"/>
              </a:rPr>
              <a:t> </a:t>
            </a:r>
            <a:r>
              <a:rPr lang="ru-RU" dirty="0" err="1">
                <a:hlinkClick r:id="rId2" tooltip="Роздобудько Ігор"/>
              </a:rPr>
              <a:t>Роздобудько</a:t>
            </a:r>
            <a:r>
              <a:rPr lang="ru-RU" dirty="0"/>
              <a:t>. </a:t>
            </a:r>
            <a:r>
              <a:rPr lang="ru-RU" dirty="0" err="1"/>
              <a:t>Євген</a:t>
            </a:r>
            <a:r>
              <a:rPr lang="ru-RU" dirty="0"/>
              <a:t> Плужник,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вшанування</a:t>
            </a:r>
            <a:r>
              <a:rPr lang="ru-RU" dirty="0"/>
              <a:t> на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Слобожанщині</a:t>
            </a:r>
            <a:r>
              <a:rPr lang="ru-RU" dirty="0"/>
              <a:t>. // </a:t>
            </a:r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Слобожанщина</a:t>
            </a:r>
            <a:r>
              <a:rPr lang="ru-RU" dirty="0"/>
              <a:t>.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uk-UA" dirty="0" smtClean="0"/>
              <a:t>(за </a:t>
            </a:r>
            <a:r>
              <a:rPr lang="uk-UA" dirty="0" err="1" smtClean="0"/>
              <a:t>метеріалами</a:t>
            </a:r>
            <a:r>
              <a:rPr lang="uk-UA" dirty="0" smtClean="0"/>
              <a:t> </a:t>
            </a:r>
            <a:r>
              <a:rPr lang="uk-UA" dirty="0" err="1" smtClean="0"/>
              <a:t>інтернет-енциклопедії-</a:t>
            </a:r>
            <a:r>
              <a:rPr lang="uk-UA" dirty="0" smtClean="0"/>
              <a:t> </a:t>
            </a:r>
            <a:r>
              <a:rPr lang="uk-UA" dirty="0" err="1" smtClean="0"/>
              <a:t>Вікіпедії</a:t>
            </a:r>
            <a:r>
              <a:rPr lang="uk-UA" dirty="0" smtClean="0"/>
              <a:t> та сайту </a:t>
            </a:r>
            <a:r>
              <a:rPr lang="en-US" dirty="0"/>
              <a:t>http://vsiknygy.net.ua/review/946</a:t>
            </a:r>
            <a:r>
              <a:rPr lang="en-US" dirty="0" smtClean="0"/>
              <a:t>/</a:t>
            </a:r>
            <a:r>
              <a:rPr lang="uk-UA" dirty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0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3744416" cy="324036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Кантемирівка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Богучарського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Воронезької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Слобожанщина</a:t>
            </a:r>
            <a:r>
              <a:rPr lang="ru-RU" sz="1800" dirty="0"/>
              <a:t>).</a:t>
            </a:r>
            <a:endParaRPr lang="ru-RU" sz="1800" dirty="0"/>
          </a:p>
        </p:txBody>
      </p:sp>
      <p:pic>
        <p:nvPicPr>
          <p:cNvPr id="2050" name="Picture 2" descr="http://mw2.google.com/mw-panoramio/photos/medium/531383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816424" cy="39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1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400800" cy="3048001"/>
          </a:xfrm>
        </p:spPr>
        <p:txBody>
          <a:bodyPr/>
          <a:lstStyle/>
          <a:p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вчився</a:t>
            </a:r>
            <a:r>
              <a:rPr lang="ru-RU" dirty="0"/>
              <a:t> у </a:t>
            </a:r>
            <a:r>
              <a:rPr lang="ru-RU" dirty="0" err="1"/>
              <a:t>Воронезькій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(</a:t>
            </a:r>
            <a:r>
              <a:rPr lang="ru-RU" dirty="0" err="1"/>
              <a:t>виключений</a:t>
            </a:r>
            <a:r>
              <a:rPr lang="ru-RU" dirty="0"/>
              <a:t> за участь у </a:t>
            </a:r>
            <a:r>
              <a:rPr lang="ru-RU" dirty="0" err="1"/>
              <a:t>нелегальних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), </a:t>
            </a:r>
            <a:r>
              <a:rPr lang="ru-RU" dirty="0" err="1"/>
              <a:t>пізніше</a:t>
            </a:r>
            <a:r>
              <a:rPr lang="ru-RU" dirty="0"/>
              <a:t> — у </a:t>
            </a:r>
            <a:r>
              <a:rPr lang="ru-RU" dirty="0" err="1"/>
              <a:t>Ростові</a:t>
            </a:r>
            <a:r>
              <a:rPr lang="ru-RU" dirty="0"/>
              <a:t>-на-Дону, </a:t>
            </a:r>
            <a:r>
              <a:rPr lang="ru-RU" dirty="0" err="1"/>
              <a:t>Боброві</a:t>
            </a:r>
            <a:r>
              <a:rPr lang="ru-RU" dirty="0"/>
              <a:t> (</a:t>
            </a:r>
            <a:r>
              <a:rPr lang="ru-RU" dirty="0" err="1"/>
              <a:t>Воронежчина</a:t>
            </a:r>
            <a:r>
              <a:rPr lang="ru-RU" dirty="0"/>
              <a:t>). 1918 року родина </a:t>
            </a:r>
            <a:r>
              <a:rPr lang="ru-RU" dirty="0" err="1"/>
              <a:t>переїздить</a:t>
            </a:r>
            <a:r>
              <a:rPr lang="ru-RU" dirty="0"/>
              <a:t> на Полтавщину, де Є. Плужник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вчителем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AutoShape 2" descr="data:image/jpeg;base64,/9j/4AAQSkZJRgABAQAAAQABAAD/2wCEAAkGBhQSERUUEhQWFRUWGBgXGBcYGBoXGBwcGhgdGxgaGh0ZHCYeFxkjHBwYHy8gJCcpLCwsGh4xNTAqNiYrLCkBCQoKDgwOGg8PGiwkHyQsLCwsLCwsLCksLCwsLCwsLCwsLCwsLCwpLCwsLCwpLCwsLCwsLCksLCwpLCwpLCwsLP/AABEIAMIBBAMBIgACEQEDEQH/xAAbAAABBQEBAAAAAAAAAAAAAAAFAAEDBAYCB//EAEcQAAECBQIEBAMFBgQEAwkAAAECEQADEiExBEEFIlFhBhMycYGRoSNCscHwFBVSYtHhM3KCkkOy0vEWY6IHJFNzg5Ojs9P/xAAYAQADAQEAAAAAAAAAAAAAAAAAAQIDBP/EACERAAICAwADAAMBAAAAAAAAAAABAhESITEDQVEiMmET/9oADAMBAAIRAxEAPwD1cGHeKHDOLIn10Pyli/0PsYviMFT4WPDQ8MYdAKqIdRqAhClKwkFR3sA5xm0dKmgFnuQT8Az/AIiM54w4suXIC5C0WWkK3N8ADBfJFnHZ4iTpDStlHw54oCtVPSuYpSFfaIKh6QBUUlrJABbo4zh9klbhxePLeEagSpOoKE1LVLFRYsEKPPvdQdO+27GNX4F4vXKMlXqlCyhgpJser3+XsYyhL0zWcfaNSDCeGMO0bUZCeFCEJoBWKEDCaFBQ7E8J4UKCgsTwiYUNDFY8KGeFAOx3hiYUMYABPiDV0oZrEZdvcAWrLfdcOH6RmdNx7UACuZL+0IFCmNNIuFUnkCzYkg9gAXToPE+gE1KElShzOwDhTMWIH47CrZ4yk3gs3mW5AAqZi6eakMARYAhdRf0m1lCOed2axqi7Omy1y0L5U0kJMpwrmI+8KSCQCGcbB2wQWp4yQur7zJAdtiFO2C7gXH3Ra0OqaEywAmpw6go1JcG7EFnItSoWCd3eOUad6iqordJ2USAASKVOCSSCSbDpcJGTdmqRJw/ha9Q/lJJTVYq5bNnFNhlrmoRuvD/Bv2eoMHUxJFRsHsSokkuSXDC/zh8LFKZSuWhiXqUSrqaiehJYku2epPCNYQXTKUnwZSmjPce4gE2SulagKgQXSlRYLYXABBDdTdng1rp4CblntlslncX3/vHn/FtX5gUasNc8pL2FABBZNzc2fqCS/I6CCsl0CWLmYn0qCjZVKSwFO4CiUgHuTaxjmYsIl0qQkTBylkhy3MqogtYsQQCcAs8D5Wq8sFJLEKewTawO4zVTud3GIgn8QUoEVEXKrkg4+G19yWEYWbUVdRqLsTizeoDsC/6vCitqV3so3AJ2uc4OIUTZVGt8MKp1aFBSkhSpiTcMWDkEHvT+WI9HEeZggKUwUXUacgA9SbkCve2M7xu/D3EFTpIUtLHD5Bazg7nY946/E/RzeRewk8RanUJQkqWQlIyTgRKYD+KFK/ZlhOVUpwSbqGAM/H64OzdIyWwJxico8QHlqqKUJFF6RUFOD1dPQPcRkNfNQoqlpKgkqqIU6rhJDOspdqlNYm57wX8SqVJ1CJgUFFctFkgpDgUjBNVwbu4x0MDNDKRNKhNC6ySXzzjJI3Ja4/COOT2dMVqyXRKRLlztOpAK13Ex8UMoWJe9+/NvYQW8M68SJ0pAJIWBLWWDXuinfLg5DDsAItVR+zAMio2NIBVU4SkXHSrf73xM/gXhwXOWuYBUgCkH1VAglVjgWDl3cXzDSdpIG9Ns34EO0KFHXRzCaGjqGgARhoeGMMBGGh4aEAnh4Z4UAChQ8NBQCJgJN1Sk6iYT6QlICnFOC6P81RB9m6wZKowPGuJvNnAFJTX6Rk0pSHsQSfbNhGXkdIuCtmt13FZaEoUoFQLEUirN3f097nYtdobRcXkahwghVg4IbOxBz8H/AAfKaLVGWmWJZqBUQq6WNyaQThJHqKgbAWu8Ep/C1JoEuUfslPKWoyg1RelNSiaX+oNrhoU2ynFIg415alpQlKUpllyoUVEsHAQ21IJ3slgxjPyiPMUCg3U6Up5hcBsB7By9wfnGjl8OpSUqkrXNDrUWSpLqASDyzHYALAHqZ2eM1w3TislZSoAJpyoEldg1IUp3JYJ2azxnLppHhpdJLlyiJs4plm/K4AObDmd6iTzWD9rGFcUmA/4aiksxAcjrYOVdWSCbH4B08PmFSZiJSQsJpAmqKkoAzQhIIDmoAFdgGbDkdRpjQ86YKkhh5YCSAW7FSUm1nwM5i0miHTMxxnjMyZNpmAcvIyC4Kg4WUkiwLgPezWeItPpZa0DlIUDSbhikN0Zjj2J3jni+nQJqiBNCioGuawGHVb7ygQL8vTJiJPFElABSlJCSHSAKndg1gLXe+TlmjJ9NFzRLqBSGYKe1xXe7vfkLElmd94Dz61qITgdE7Dt0a7fW8WdTriUsASCxJu+Gaxx27e8NO4mr+O/pUR6muGdmUn1e9+sSUgUZXYnuA4N/h+cKOpk9Si+X3VcnveGhFGmXOUtUwpBCMFwHuSogtkM9/wCUGwx6Nw2UEykpSCkAWBz8e8eeSlBkqIUCDz2JcEeu9gkgF/8AvHo+jSQhIJcgXs30GPbaOrxdZzeThKYzPjScRLQEkeoKUGJtjADEAl9rpHSNMYyXjfTJ5JiplAS4HUkkAf6bB+mbxr5P1Ih0y3FJzMopeggUqY8pFmLX39nG8UtIoeYARTzuFhyzmwOe1z3h5wrKwFVK2bBIO2ffJ/KCf7uFCFS1UTaCaThTBiA+N2cufhHJ06OEPGOILQUjCwklRvzVMdn93c3chsA74K4wsrShT0qQWfZQvbq6Q79vaAGsSFzUpUlxRhmAcuS2VMH9i7Yg/ouKStFOEs3EyitQYJSSMi7kYDMAKbbvce2TLlG2h3jkQ8dRzjwzwjDEwwOoYmGJhnhAO8CVeJZQQV81Ie7biZ5dPvVZ8d4scS4iJSSqxIZkuxLlhsWvubWMefoMo6or5PKUylSxMVTWBWC5ble7swekgGM5yrhcY2enQninoNeJgcFL7gKqO3YWuL9xFp4pOyDp45UpswgYh1cqpCk2uCzhw+1t4YGS8XeIk2lyZrkkV0lwE7vSPaz/ACeMykrloLUquxIepi5JJzcun3f3ifiGmlAy1NSpdalD0pILKSEh3HKcYB3+6B0t7HIcgEu5JyCBt13OPbjk23s6opJBDQFSXUkVGtFAAdy4IAv1TuYPTuOBRFABrlgMCyQpFRcXqSAbXY5I2MVvDXBkrK5apYKFIbzKQ4Nw4Kk8qnLUt919hHWp8KXmCWlTk8tvLBIU5FJFCk0h2s5AIKQwiknWiW1ZoNJOKdOrzCgmklahuVB1E96SDhmZrQC4cfLnaglDtLStJWeYpUSkEBDh2BHK2NnYU58lUpbTTyjnUl1JSQQQnlvTdIDYGARTal+9j5pVLAKk1XxUH5XBcE3LHIq+EDkJR+Gn4PxA+Y6yQjmSnlYmwUqwYs5zSSWGLvneI8WmrmlSgApBUCwflfDOQWYYLO5drxTPFZqSA7EXSTlOSCOm294ozp45j6iTch7hsk/xPYm+TeJcrVFqOy+viEys+a6hMSoBWDzOCRbZQPS/Yl6yJABUkLLv/CWp6tt8YjlVFAcnyxsHpqFr7FWLDAu0SJSAo3se7k3vc2e0SVw4k2dyUpJN25mH0f26nrEQ06yHYhJUE3cAqyAVYqIvmLcnWUrKklkPvcscjo9Ntvk4i1J0iVoClmkBkoABUSKlPVdnyoe4gqwui1wfwoJsutSqbkXoIIBylyC229wS94UDp3FJ0tRSAAx+8kVWsKuimAcdYUGg2EuETVIBS1Tc4sDYgYuz/NqnaPR9HJCEJSLMBGJ8HSShYKgSSaSbGxuNuVm+L7NfdCOrxLVnN5HscmMbx3WicpaJlKUJCvLUkgkmwU/TqLh2a7xrpqmBLOwJbr2jC/urzSuYrlKyogO45wCApixBByDdz0h+R+ggBxoiucEghVQcLRYkgVEs/qOG3PSI18TUDckpJAp2ABwE9Rt0Ihv2ZaJstIsqulxZvY9Ge/SO/wBwlUxZUpLeZcguGUCoP0BcX27xzG+iKdrEzEoUSakqKQSGqSwZz1wDvfu8WdJwydqVFUt1hDOVKFzWCMnBYEke+7QpXC9OpBKFqSyeYEpLE4f3+hBbpBf/ANnk4pXMC1BIIBCWsVE3IOOtn62ikrexN0tG7THUNCjrOU5nTCEkgFRALAM5YYDnJjF6zx2kk0eYkf8A0yPqfzjakx554h4DpxOmqXMWklSlkAI3FSmBUCR7Dcbm+fkutGkKvZIfG5b/ABVj/RK/6zEp8cyyzrnd28kdfc/I9Iz/AO7dI7ebOc0i8sJAqw5UwAIu5a0dI4ZpQbzJmH9CFCwBL0rLMCM9+hjnykbYxDCvEejWoqmImLOHWsF+lvMpIbt1if8A8TaQhvJDdKZYb2YwFl6HSl2WosRYykAlw4YFYqBAsR+cS+TpQHqW4BLeSn7tiwBYsYMmFIJS+P6VJBQJiCMUrFnsWBUQPltFtPjBL/4pZt0oJJtezC1/nApHDtM9lEuwtLlnOGAX9W6do70uh0yiyVklqg8uWkM9JYqUAb9IabFUQ1J8UpJ/xX/0p/KLml44JhKAokqDJIDZ+EUNPopCe929CDhIJAY3sX+MFeFCWqlSBkVCyUliN2PfHWNFZDozPFeGhv2eWKfLKc+lZUE0VWsVKKkvjlyGgXP09OjqI5zOq9hSSX3Yh/kI0PifREzypJuqUgAOQ5RMLY6FSc5FQjOT1tp1ggAjyyA1woLW5BxTSUI+TRnJbNI8ND4N1CyokI5aQnOGbmbJBLt0vjfWrnJBAJAJdg4csHLDe0YHwbxHy5gQAAVqAsHJB6nIYAjYYjU+KGEmu7oUFACkEqfl9XdiwvaNIP8AEzmvyBnieUgBalSnqAKZuVpVuzmyWGzDmMZJWoZIpSkG4BLDJd1DI2H5lrz8R4hNDIqUB6mANqrlJvdiS3x7wHGpKkgKs6nUR6jf5b/W8ZSds1iqQb4VwiUt1LUpkEpwAFfwhLVE7vhupaCytHpVGUE3EqkqDAVBWQohrvcJBIuLAGMsicpgEkoCSCz7geodCzBx1jqVr1ICaGB2NnBLczs4Lpe5a4ZmMJNA4s0/GUo8sSlClb1pYBXLUzAhIClNsxy7XqGfmSCCqUkFSVEtuwSHBuS1nDdMROnWzEpKvMUpFKgSWAIARyoqNRU6k3ud9i3CuGTESkTCtKaw4APMAGIsNyGIDvbqwgewWjrXaBMpwlyFJvdJLPdi1soJtYdcwpJnLAoINACgwAxYXsSNt3c9oh1etUpNJpIGGAcBvu2BAZw9/vXiXRawoLggAppU4sARSSerg4I6fBD2VpsubLLLlhzfmSgnplVziFBGcSoujyiDnzFrKgXxi1mt8d4UKgsPcFmpTMPNe5Adgm1gc04PN0aNBK4vLAFUxD/5gPobiPPDq0pQUVKLBLEG5wGDHZxu9mvgdr4XNLfaqf1EP97J7NY2xG8ZtcMnBPp6CrjEl28xD/5hGB1s8IUoEgBK1hgNgqwPX3yLXfEQ4UtKHM1YpCmFQ3FxY3JsA/wgMhRUSajZgRndg7d2ETObfSowSDEnVHzEqBJAWFBBKeZwLEk5bBLBhneJ589PnhVRBXZKqgKVA3QVB2cHpblItGfROuojI+JduwDi0E9Otc1C0kJqCbJWjm6gAvcgEKG4ZgGLGEymiTUylJm1hAsl1hhcqBAOAyrgM1j8Y4XrKUJCSQUMUs73ubO1PUXYoxcxXnatQWQE0qpTZJrBbnqSPTSwxfAbeG1U1prNexJQDzcrE+7j5D3gCjdz/EaDKR5WplpUwqJEt/Td0qUKS+0Tf+KZVaAZqQllVElBewp9CjTvkCPORw8kimbm4BmBKn7JJc7Gz2itP0ikJcrLC3qODkRf+kkT/nE33EvHNK1CUZK0gBipXMTvYKxF6Tqk6vSGYQmoilTVEOkta1RF+j3jytUs5L/EviPSfAZ/9wH+eZ+UOE3J0wnBRVoHzOFh7kB/Id0zW+ySEnMtr/Bngzx3hqaxSlKXQtNkq3BA9CDh+sDtbrZnmzUFaikUEJZLB5kshmD2BIuYOeJNWZcmYtLgpSSGscjqD+EUkqZDbtFHgHC0pWomlR8uWlqVg8opd1pGWip+5yzHpMTiZ997nk2f/tFrwvq1TCFrepUlJL5/xVi9ht2iPi2vmJ1MtCa6FJNTekevPLkt1haqx7svTdEPLkFIBpoLsq7JHRJz3huF8OoWglrJWBZTlzVuBj84n06m0ss/+Uk//j/GKXANeub5alpUkvMDKcn0pINwO8Vqyd0E/wBm5ieqicHoB+T/ABjpZKJQCCl7JBU7ZvYXJZ2FrtcRQ4tOmJnyKCqgqImN6WqQAVFrZVuMGJdVpUzNOEqSFColiTstXQH8IYgP4tlLXpqvMQoJNTBJS6S4y5JckWsOuIy+hTLUlJVWVELBywJby2IOWfrkRJ4mlykzEiWKaU84AIYnmy17FoFKRm4Idvi2Ywk7Z0RWjV8B1EqWqXMCV2aWSSDTUBdgXA9QfsesaXi2olTUUGYkXqYgF6C5sQ7Ai7dG3jF6PTViUJaRMRV6HpNQTclT2SxJYi7Xqg3reGSpAJ/ZhMBuGS7OWAvYlyLdIqLdGckrMzrJwU7VAMfUf4UsEgADlcC1yHgfI1XIqpdmICWdzkE9ti5x1LQZ4jOUkhStPLSlvLUkAM8suQCCSk8yXU77PkQM18o0h0BFFjzJcvcvYEl3ySwI2F4ZqiroZ4Bclvn9WzFjVSEsGunq9ny1icYcfHtU0qLH6/MR1MnqdsgWv3GPaJKomE5xSwYdrltiRez+2Sz5kncQWpqi9LFi7Ajo+C2wb8oglS3sGfc/G4HsLmO/JYhJDlw+XDt7fWARMqc5BU56AYIPQfdGdusEpGuSpRF2Uw5g6QxDOWdRFkg/o1dJLSsnzGSGAdibnrY3N7t0Z4mn8NegJsoVJVVl0gcpcBmuL57QxMfVaVSlErCav9Qa7typ7/oNCi3odYZctKFrSgpcUrRcXJGUlxd9ss1oUOibIRwZSpgQlf3mKVu4LWBYG3cW9iI2Gp4G6SElyXHNYBwQTYF4x655SoeVMBIUVAjmPNglgSSA4u7D2trtZ4gQkUpUagkupqkuB1LVuQbjptGsMd2ZyvRQ0/hbytOpBIsF9aS72wDh7j5HBwn7MUOFcpDg7n9Pv0aPQNFxFeo060zA83nfy2FIA5bKN3O179LGPPzNADA3vZuoa319oidaouF7s4TLNwP4aunb2eLWi4gpkoCkvYcyXF2DEJNxu7OLnNzzoyXp7KBISVFiOYC4uz7gW735ny1SZtUsrBDEEgpIcE3c59Qp3YxmaFzXzgibKUUEAoA2USDdxgFgqlv4WHt3q+IjzkGp0lIupICQwKQwI9LAHtUe8c66b9khXlhJWSFOqpw7k001IcuC2wAeG1XDFKlKXUVJCuVWQMPcuQHc26EGKsnRBw2WFqBuCm77dLD2frjtazxXS1AAYjnRaFUpaUqUUpUoDelQCilxZwyurHNoi4lrFBZQUkFKmVh7ZG4Y2LtsO4heh+9FJabNHoPgVI/YGOK5nbp8owpYuUhrKsbsyT87xt/Bgfh6h3m/8oivH+xPk/U54jp5KZX2IQ9SXZRUQHvuW2jQcTlyyR5jMCSHLDo+e/17xitdLSNZOp3lAqN/UpUtSg/xjT+KyRLWQHIRMsxO6Tt7Rqn0ya4d8Mp/aF0NT5aWbHqv9XjubJlCqyKy7XFRVcWcu72gX4M1BUlLgA+Wrt/xjFqekmYhTKstQ7f4pN/xgT/EGtl7TpT+zyq2ppRnHp36xxJmyzNR5ZQQKwaWN6cFt2aOpD/s0ts0pb3a0AfCaVBSSuy1TJilAgC5Qdhh2ENvaElpmg1WskoX9oqWlRLCqkE4w/uPmIkkSXlMbXV/zmAXinSKXMlUIrpWSbAteT1xar5dovcUQZmjm0k+pRBQqk8s17H2gvbCtIzPivQpTPUvlYJTUKuZ6SEulgwOHuLbYOflylVJAPcEHvkkXB+oaLfHdFSqUtlNMkSlOXLqpZVzk2BMQyCogEXADm9xek32B+FvrhLpuuBrw7qxLmS2ZlPUMqDklyTZKRUPmM3jQeIfMQE+WkkBlFQUHSUm6VVgikjoCSU72Bzk3iJeSoCtJSDd3BS72Awnpf07Zi3qOLzFTFUoJCSoy5ssNykAep6VuSLl2LEXaLTpUQ1uyGbq5SlhCwtSkLUVCYGNRcqpYmlJORt2Z4GcS1stQdEsS0ubAqIIO5BJZiPa4yIn4PrwmY0xCGIqqpCVBVt2xYgpAFV77xX40K1ghKwkhgCkBrlhYB7N7+zRLeiktgxPqO1qrP8Al7/lEhZyAlRUeVIY7lnZ/VgNcZ+MkzTlASX3PKTtY7Hd+n9ifBOHFc3zWZKFJIuGstLi+TS5iKLbKUyQJQCaSFAColrqqvZ8MSASzt7wR0XCzMKAQtQm1kMQCCliVEqBGSQzg+m4eJvECBM1YGnAdSUnkASQWqu16gGUSTvs1z/gpf2C0kB0LZ7OXG+9ma/5RcY7ozcqVmS13ClSpvlhRwgqOwBD3Sl73Fr3frBGSomWo0EgAEKBU6ios5y4JChdsP7F9dwyWvUqMxbBSUcv3i4SA24wbZsG7BdbxdFKpdKi4lC5BpVLcKLgnJNmO+2IbVBdgmVqlpDAE/Nv7woiCv0wO3eFGZoWeHzE1LmTFMCcfeIPZIA9JIOM7xe1kpVSpkliClljcWcu+7McPf2gbK1JBZCE0Kf10sLmxP3cFg4NnF4sSgWrE5KSXRT5rFLhnsFFYuRYZv1akQ0WJ2tKUEI/4gpruSHSxSBSDsMO1x7Apy0sFJdKsG4uOrBIa1j8LXiz+2qUtIVNSANympNTDLh2LDtbHWPW6IJAUJgWkuCzi9zghwGx1viE3Y1oryTzA++HDG7bPlsQckzxNSp3CQCHVTUqkAgGmgqpSBzEHFm2AsGyH6Xdm+X6EdaNfOwSCVcgDODVb4e/9YSdFNWFeLaQIqLUlPKyqisAgFL2pbIcHYtEnCNUyKiBSykmoK2pIppITcg7G7u7wN0SJZqM0EsA1yVZYtcBgNj2vsbs2aQJgC1UEAy0kkhIKiWFy22wJtbEV/Sa9FfjGrrnKJJtZJZjSHKSz2Jd/raKyLlRNRd2ZiXHNuff5vfB4mKWpQBUogkJBUbG5yXZrn2eJl6PyphRNY0pdkLCg5uBUDbu1xaJuyuEVaTfFtvZv18Y1PCDPTJEtEolCqnealLkllYYjpl4zpQJaEkU12UwBsHs5OdrQS4dxRcuSpIIJW7EDDWUc2JYAWZy8OLomW0F9RoVCUFLkS2UeUiepxhi5Kgp826XaJBNnKHmTUSloDmqZOqCQ98N2+UClcVnzJUuXMlBMoUJQoS1g9mJJflBNgbgGDv7vo06pflrVW4pS6yl8ZIDBhaoRp3hnzpFziqbJRKIuKpK1spi2E7OPhFU8QAv5MnAUSXKmUKnLA3LvFnRSlSNKEqQokKwxq5lgiwJbPWMpxl3l/8AyZe/8ohN0ikrZpddxdUkBI8oFIS0shRDEWbIsYz0icVKNCmXYsOV7kqAuPl8usGPEWhV5gmJCj9klzliCE8ti9iHFozo1BTMrACSL2At3AODd+2YUrKilQQPFpyjdSiQkFIch0kPcBiqx+PWJ1zpkuXQt0An/EIKgTaztaxdg/pPvFSehSwVIlTAm10hZDuxVt6m3eIJukmsKgSSq8spmVufvEEXfDg3ibYUiLVTio813LvfHbs8PI1NOCUvYkdN8ZNvkTF2bweYv0SJiWSHTQssokt6zU3cb7XijK0KqqVAoFVJUUkAHobZvjuIRWizptQVLCRUQCSgJ9XWwAuWGOsa/gtC5TrHmByFFSU33D7i7OOpva8ZzSeHtQj7VKAKQVJrISVM10pJc5fp+EaPQeFp9a1lQlk3IV9qXe18WIeoFxbvGkEzObQN43pUiZQhJQEuWUUhBrcmz0pa6Wzyi+8CBYIAOQAQB1bcueYNexyI1PEfDuoWtKlLQmyqjelIBFh/mF2bYuYA6+S6QpYO1vm4cjmLW/1JeCS2EXoGTlNYuGOL2YlxBfg/EChQTUaQGoYAOQXJ2V2+DiBvENIUpSW5TYGxuACoWJZqh84KTPDM5EkTFeVQUgvUx5mKcgczlvjvEpP0U69ldGrUdVWtLqcBYw33DcM1n7YjYaGciTJmLQlkhRUQLG7b+x3gNoPC0xJ8yYtFOeVRJIZ3BSLWe4v84LcNpeakuUILGq5U4Bu+bZt+caRtGcqKPEpqAtM+ZUK0A0O5uBbDuL37e8Z3VrlKXUkKQOjhQAANhg3IHQAHfMEePplmYo11MAEoHLQ3TYgfDIipJLoVSzlNCnpBCbM13IwDbFn6RJ2yojSpklrm5v6UJ+gqt8vaFFFMg9vif7w8Zmhf06ZDJTNkkqAa8xWyHBIqAS7sG6e0R65GnpdMkZT99ZYVCoAVdCR8Yq8YkfaqYvgW7AD8oHp0xfB+Ri2/RNGmkStKaVDTgPgKWfqCoj2ftEOuKCQmXpk8igSHTSsNTTfNrvc2tAWRpDWPcE22Fzt0/Tx0uQVTFMfUpTF2GTBYq2XdJ4dmLlKIkq8ypDA8gpKSCQVMDen5wO0fCpq1slCqg5cBmYPnH9YIyNApN+UN1UB+B/Xs8E+DmWkqSSEmkh8vYv8A29u8FJhbRTHhqeGNAB95f/Xf3jmf4YnmwAJIuAUDcgfe6AH4+8WNPw4KZpqb/wAtvdie2G7YiaXoEpmJWZyGQoE2awIJ3vvt87Q6QrZWl+GNUEpCUBwVO5DbNle7qDiLnEPA86dNXMqlpqU7F9/YnEFeJcQEoFJWaqThL0nF3UO57tHWj8TSlqNyBhKiBdmf72xMXjHjIyl1Ge1v/s9npCfLUiYTkWQ3xUq8W+D+EpqFAzShk/dd33yEm3beNX55VhSvkA3/AKfx+cQKmEeqbMH+z/8AnDwiuBnIpjQ6vzFVLl+X91nqezfdwLxLO4bOZRTOSFMaXwD36iJXBU3nzQTsCn6csdq0JJcztR7VAf8AKBFUibAM2TqAAqYoTALqpTMJJCgUslKLlgxJaM/rkqXbylcoCQyC7CwHX5xv06MDM+de11n6WzDStFSX/apxHRS6h/6ohxspSoyvDeIzWHnStQWFLplEmmzDboPeJNLMmCXSoauYqqSQ+nICQhaVKA5i9hbGBiNKuSdtRNV2dH5CK65K950wDsU/jRBjQZA7iGuVOTSlGullJclEq+CKfWLX+kWpk1czy20+qZJJIV5aH5FJDPMy5B+B3iNyFH7TUN180f8AR+ETCaD/AMTUf/cI/pD0BNp+IzStUoySkJSLmmwI5XacdgflAbVaVtOZUlaZgM1Ky8wLXan+YvjvZ4j4n4dExVXmzCtgXUa7NbJB26wIlp8qYySouCCDy335blm/7xMpMpL4a/TaTTpSXmy0KWElTzC4LMRSpbDKgzAdrQQlT9N5ypoXKrIpKvNFwydqm+6m/Y94wWu1JNJSVMEl2fdSunziJPur6wZ16Fhfs9InjTrWlajLUpIs6wWzs7H1HI3iD92yJlQWmWaJhKcAB0pUWYhwTkYzGP1TGYoglqj3t+v1cNCpAvzHP5D9fpoef8Eof0K+MNGSlNCXpmqshJZlIBdrj1BWIJaDiEpWmlS51QpSgKT5Mw+hmBIDEGkW6GM/KR9kqlQdKkkg2LNTb5/rMQKmKuGIfP6b9fSFluyq1Rs08S0xDAKtZvLmgdLCm0V0r0gNQruXsmblm/h9oyukRzAktZW+9Jb6tHHlswH66fr+8Gf8FgaPX6HRzE8qlIU45imaSz39QZ26vAFXDPtKZZcCpixS4AcFiN9h7Rx5hT0+LfD9doj102pT5DJ+iUj8oluykqK86RMSoghTjLXv7jeGjigwozNDfr8N6Z3MqXbLg/1b5gxyPCWlf/CAIueYjNuuLHtmCxVHaY7KRy2wdpvDWnlrExEsBQsLln3sTmLg4bKAby0N7A/j8IsBUdPDSSJbZAnQSxhCAetKR+UdHQy90J/2j+kTAwjDpCsor4JIJvJlE7ciX/B441Ph7TrDKky2zZITt1Sx+sEXjh/x/OCkFsq6rg8qaUmYgLKQwe9rZ64379YSeFSxhNsUvyf7cfoxZrhVY94VIdsSJYSGFgMQih9nhyYzXiXhvmz5DEOaksQo2uXICgB2wX3sIUnSBK2aVCAMBoURaLSiWhKASQkAOSSe+ST8NolihHKlHo8RELOUhvr+EWRDtBQWUlSv5frEB06rN+P9oKNChOI0wFrSZUtUxYDJDkb9h82gPqeOSrAJewUopNgx5klvvAdtx8NPxnQidKVLJICmdmfL7i1wIwXG+CmSJSashSyMgL5QQA17AA+wxGU01w0hT6bdHD0kJsCLk32ILH8Iqr8MpJBISSEqBLMS7sSRlnHy3ibwlNKtJLKi55h8AsgfQD5QZi1FNENtMyh8Hps6UEhCkuSS6iVMTsWBDdG7RZ0vhKWPUhBFITa13BJcb2zGg/tHQEGCDNg8eH5P/wANOAO9u4v/AFiKXwKSpUwmUg84OOktB/Mlu8FwIh0/qmf5x/8AqlxWKFbB6fDUkYlpyS+LHa2QOmMRHL8PUlxQ1ZWzdW5fa3tBuHgxQZMDSuBMkBkBkkOCrJe4e73znMJXAAXsm6QnezEF/fv/AFMGoUGCDJgpXA0ZpT6gptrO+27+0QK8OIGECxUer1hiL9h/SDdMcE/hA4IMmZPVeDyqlqU0hve5L+q+Wv0h41RNz+toUZuES8mUPOF7ixANxYlmB6E2+cdjUBylwSGt74fo8DOFTTMRWpIDqJSHLs7B7BiQH+IxFjSySJkwlJAcU5/gSDv1f5Q7HQQCxa4+f67/AFhwsdR84rGcEvyKt0Gb7fOI/wBspxKVirH0tkw8iaCAVCKooDiW3lq9NXye3vb6xweJ+nlUKuz7teDJBiwipUVp+ppSSxVkslnLObB74b4iBquJrIBAUHLFwMW/rFPi4mzAnygaklRScEEyFsQcvUoRLn8GomiSpwD7GHBxFUakgAKy7MPo/SErVEpUcEAsPZ4rIVFsqipoNUSCFXICVf7nLfT6wJmcSmN95t/zgVpOIqmrBQpSEGUK1ik0eUljYgu/L/C7xDnspQNvVCBgEqaRioK3JW1bAMogse12xiGOsmOGdx/NFZk4hDg/GRPK2QpNCmvvm4+UEnjJeH9LOkBdZTzkFgSb3d7dxBlOvXgmCM9bBx3oKvDvA5OrV2jtOsV0EVkTiWpyXBHXHvs/xjy2frppUp56yQSxS4dib5sCzt7R6OvWEJJtYE/EXjymROLfD+8Z+V8NfEj1DwzNq00s0hPLgWGSPmWc9zBUqgN4Z1L6eXh6aiOlS1N8LH5QUSvrGkXozktg7xDMmiQTKNKqkuoNypu5v8A/v7xJ4dnzFyEmaalOea3MNlW+Xw+MXFKtcfmISVgBgLYDWEP3YvVD6ueUIUpIqKUqIHUgEgfFoEeHuLTJhNaBzkKCkuE+hmY3fk67x14h4rMlS0mUACpdJUQTTYnbe0CODTUInoBVceZckgOR0VzAMCQD0HeJlLaKjHQak+IvthLUhSXWUJs7kFnfYWf2MGn/AAjO8OWn9qmGpJcApYh7jm3fYOR3xeDSdVbbHWHF/RSXwsk/lHJUfrFdWtHUYBzEczXgZIyBnqwirJoi13FShctIANamPUCoB++YnXPNL2PITbqADue8C9UUpUFqUOVRpHZRC/iQe/b3Hz+N/wALikFLg5vc3w4A/QjNzrpookuu8TICrKWxGyD7MebNoUZuYS5f84UYubNMRcH42uUoS1pZIId13TSXNn5QSkEg9zvGolcddNQpuos5YUg0vgkuXAsLg9CYxcvToTKrUsEJNPIgVOWtzFJUwbIs5FxEsvUicBLQVoSAlIFRSmzklQKiH3a+MkuYlSaLcUz0CTq1qYhKP9xO9vufrvE4mFtvr/SMjofDo1EsKmKrIsnmLgD7u7Xe23xstZ4F5XQQC+ACXBVk1KFwCbAbd41UpfDPFGpVNX/5f1/pFPU68I9RkpYPer6W+mYys3weEhyVFiKmlHBLWLsS16cnGWjhXhhlMEzCBl5Sgx2Bbr+niXJ/CsV9NSjUqKbplJBdmLKHfscFsjfoJE6lMtAHZtypRpfbJPwjF6rgNDgy1h7BQlkpqOEhiXJvuCGNov63SEzVUFikzCVHlSkjTykgkvYAtdxeEpMHFGhUp1lPKks93b1KGetgSO+TC12rMpMw8pKZZUUgk35i6sUg7ZJL7B4EK1qqlCWpa1OsVEmzmewQCbEFIFROGsItzeSWqap2ExSVD+JPnUf6g2+YqxUTLUFpQtDgEA273H0iqeRU47mSHAHMftGPzBaK/AtamlUsglEsqvuEZQfdgQfb5rT6+WJ02YFfZvKQD9XILWCgfhe+8hQTVp1G6mqIBUHFieYj4EkR2JJEEJ+gCzU+WiqOHkbxVE2MAf1aHly7nHzjlUsjp8Y6A7h4AJaT+jCMRmI1oPWHYqJdYr7Nd/uq/AxgeFSaQqYtIKUoNIUAQVFmselz8I1Wr0ZWKfNKQbbfoxn+KaASleVLK5lQSoqbBDhtgzMYmTsuOtGg4HxEBMqohAUhLBP+dbAi5Aclji56WKT9fQWKyC4yMuoixZiCBmMfwyckzAlTpYpSgnBCVEgKuaSQSHch2G9UaNCgTQEqUkEAoI50qBWVKScAkpcjsfeKi9CktkE7xDMRJCkitSl0Bw+ZKFCwZ7k27wP/AH3NQj7QEgTCklKgVVUg3cu2dmtY2ixxXga/2YBIrpmBQYZT5KUuxuLpIYxAjgbLXLWKajUkkNhRDA2Dcybe0J2Cou6biKTpFTVpVNCplFKmtgjA63t2gbxFEhQM2SKJgsZdnFJAqbYFJ9rYzFPS8TXJK5Q8tSKi6Fizizgi6SWH0iPhehrUQGJKSAl3USR0cN8TCuykqNzwelSQWDkIcsBehDm2PUYzk7iqqFpHmVoLsSRZwlWFOWLH4mLcubqpZKEoluUhrkYSlOCoVekAsS0Oqap65sohRspISQkk2UxvUCKt7PeKb0QkCEaydY0rL451XiLV8ZmBK1c3KlSjzKcNckMC5Zy0HkhASoofqNsDo+eo2x0gHqkqTU93I2Z73PRwPxiOMroOl8VFaeYlK081n5ks/pBu6he+42EDdTqlIEyfVf0ywGKVqqWRchw6aAz9mdoMyUJE3y6VJIlhSSfSoDJBCQkLDsxZwQ1sCtEomZNJXWErAJUkBpgKipCA5ZIcN0JydtL9iXwMJ/md97sPg72ho5RPJD2L/r65+MKMDSjhemSqS5XMFDNURSUrVcpDC4vZy9rtlhrQmWlKS6WyaXBwXYFgzWfodmifS8IUr7OchSCbApQSpwbqUlqiDh3pBctkxo0eF5UuUxSpRsHpqVnYAsn3JYQJMptEfAuDp8wTETAEpYJSGBJ7tb0uGzdy2+hXNKnCHJ6uwB6FTKHwDnsIp6CUAmlNakvdKFEjoy1rYWAAoDAbg5i8ygm5TLSBtZh7kBI/2/GNY6Rk9si/YEg1qpKhepgANiwBsW3JJ7taKytcAWlgqUQGAJHsVKUKQO7klrAxL6y6Xb+NQrUe6Aq4H8xt0BcGJFKTLCmsBzE1Xfqqq5Jtc5tDEUUcNXUVrEuohqmUojsKSmkZu5PUkWHGv4eJ4KByjmClJb1Up+7bzFNZyS1w+wn8szACsGVLb0F0KIOyykskfy56tdMTyZhmgBBsPVMbpYiW7urvcJ7mwQwdK0kpK2YBbqUU1OBzLJJ3IImEgOCxBNIyV0nDKUqC1GYSoqdYBNwLdLNsAO0TzOGIMuilk5DEgg/xBWQu5NTvc3vFgJtl4tRJbKaOGoCioJTUbEgM/v1ibT6RCHoSlINywAf5RO0PDoQ1ENRHYhzDEQK04MRnRDp8OsXAmGUIVAQo0yegjmfISNnHTfs3eJQDsPrDsXcj2xDAF6rggWQoFj+P0t2y0WJXDQlNLkjux/GLRcXCT3Dj+uYkBfIP69jCSQGcX4eE6ocqCDmi56Ku1i2xy8F+G8N8pASVeYQGrIALDA9g5FyT3i18Ce7X/uISp7bE9bF/k14Ekgds6Mv9f2iCatKelsBsf03iwA8RLkdhFNioGUCoqCQCd2v9IbU6NM0h7KThSWCh8wXHYxYXwxZPqb9fWLMrQtkvGaTK0VlShTSQ46G+Or5iFaLMAGw2zbWFos6lRSfSW65EU5+oSLl2/XSBsEihqdMhvSLe7MbksN8xWlLQQK0cuC4DB9+vyPfeL07VIUl8m4x8xfAiFMxIFzm7Av8AI294zbKM9xtc2WkqlpSpOyXAKhkNfPUs17PAjTjJWKVTDVSSDtgWbZyL3JjazkgimYgLS4axdy7lxnr1zmMzO8OBXNJTWaqjY0gg/dDspW/3mtD9DRVM3v8AUwo6VpSLC/XsehazwoxNT1BWf11joCFCjqRgczhyk73vv84ET5pVPkpUSUmbdJLgtKUoOMWUAfcPDQoTA74sKClSOUqXzFNic5Iz8Ys6gVaiUFXAlzFMbioFABbqATfuYUKJRXsC8V1CgpbKUGSALmzzQD8xaNaiWEhkgACwAsABgDpChQQHI6hoUKNjI6hQ0KEwFHUKFCGdiOIUKGIeGhQoEAjCTChQDZ3DQoUMQkwoUKAQ8MIUKAB2tEU+ULWHyhQoTAz/AIm0qAkEIS97sIy5LYtcYttChRhPprEIypyupx1i1Waxc4H4n+0KFEjJ9UgEhwMQoUKL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80" y="2924944"/>
            <a:ext cx="3538061" cy="2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1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328792" cy="111784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 smtClean="0"/>
              <a:t>Три </a:t>
            </a:r>
            <a:r>
              <a:rPr lang="ru-RU" sz="2700" b="1" dirty="0" err="1"/>
              <a:t>життя</a:t>
            </a:r>
            <a:r>
              <a:rPr lang="ru-RU" sz="2700" b="1" dirty="0"/>
              <a:t> </a:t>
            </a:r>
            <a:r>
              <a:rPr lang="ru-RU" sz="2700" b="1" dirty="0" err="1"/>
              <a:t>Євгена</a:t>
            </a:r>
            <a:r>
              <a:rPr lang="ru-RU" sz="2700" b="1" dirty="0"/>
              <a:t> Плужника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656784" cy="32948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одному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віршів</a:t>
            </a:r>
            <a:r>
              <a:rPr lang="ru-RU" b="1" dirty="0"/>
              <a:t> </a:t>
            </a:r>
            <a:r>
              <a:rPr lang="ru-RU" b="1" dirty="0" err="1"/>
              <a:t>Ігор</a:t>
            </a:r>
            <a:r>
              <a:rPr lang="ru-RU" b="1" dirty="0"/>
              <a:t> </a:t>
            </a:r>
            <a:r>
              <a:rPr lang="ru-RU" b="1" dirty="0" err="1"/>
              <a:t>Римарук</a:t>
            </a:r>
            <a:r>
              <a:rPr lang="ru-RU" b="1" dirty="0"/>
              <a:t> написав: «Час </a:t>
            </a:r>
            <a:r>
              <a:rPr lang="ru-RU" b="1" dirty="0" err="1"/>
              <a:t>вирушати</a:t>
            </a:r>
            <a:r>
              <a:rPr lang="ru-RU" b="1" dirty="0"/>
              <a:t>, о </a:t>
            </a:r>
            <a:r>
              <a:rPr lang="ru-RU" b="1" dirty="0" err="1"/>
              <a:t>лицарство</a:t>
            </a:r>
            <a:r>
              <a:rPr lang="ru-RU" b="1" dirty="0"/>
              <a:t> </a:t>
            </a:r>
            <a:r>
              <a:rPr lang="ru-RU" b="1" dirty="0" err="1"/>
              <a:t>вперте</a:t>
            </a:r>
            <a:r>
              <a:rPr lang="ru-RU" b="1" dirty="0"/>
              <a:t>, / </a:t>
            </a:r>
            <a:r>
              <a:rPr lang="ru-RU" b="1" dirty="0" err="1"/>
              <a:t>пристрасті</a:t>
            </a:r>
            <a:r>
              <a:rPr lang="ru-RU" b="1" dirty="0"/>
              <a:t> </a:t>
            </a:r>
            <a:r>
              <a:rPr lang="ru-RU" b="1" dirty="0" err="1"/>
              <a:t>наші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замалі</a:t>
            </a:r>
            <a:r>
              <a:rPr lang="ru-RU" b="1" dirty="0"/>
              <a:t>, / наша </a:t>
            </a:r>
            <a:r>
              <a:rPr lang="ru-RU" b="1" dirty="0" err="1"/>
              <a:t>сторінка</a:t>
            </a:r>
            <a:r>
              <a:rPr lang="ru-RU" b="1" dirty="0"/>
              <a:t> дописана – </a:t>
            </a:r>
            <a:r>
              <a:rPr lang="ru-RU" b="1" dirty="0" err="1"/>
              <a:t>verte</a:t>
            </a:r>
            <a:r>
              <a:rPr lang="ru-RU" b="1" dirty="0"/>
              <a:t>: / «Ми не </a:t>
            </a:r>
            <a:r>
              <a:rPr lang="ru-RU" b="1" dirty="0" err="1"/>
              <a:t>поети</a:t>
            </a:r>
            <a:r>
              <a:rPr lang="ru-RU" b="1" dirty="0"/>
              <a:t>. / </a:t>
            </a:r>
            <a:r>
              <a:rPr lang="ru-RU" b="1" dirty="0" err="1"/>
              <a:t>Поети</a:t>
            </a:r>
            <a:r>
              <a:rPr lang="ru-RU" b="1" dirty="0"/>
              <a:t> – в </a:t>
            </a:r>
            <a:r>
              <a:rPr lang="ru-RU" b="1" dirty="0" err="1"/>
              <a:t>землі</a:t>
            </a:r>
            <a:r>
              <a:rPr lang="ru-RU" b="1" dirty="0"/>
              <a:t>». Для </a:t>
            </a:r>
            <a:r>
              <a:rPr lang="ru-RU" b="1" dirty="0" err="1"/>
              <a:t>вісімдесятників</a:t>
            </a:r>
            <a:r>
              <a:rPr lang="ru-RU" b="1" dirty="0"/>
              <a:t> </a:t>
            </a:r>
            <a:r>
              <a:rPr lang="ru-RU" b="1" dirty="0" err="1"/>
              <a:t>Поетами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покоління</a:t>
            </a:r>
            <a:r>
              <a:rPr lang="ru-RU" b="1" dirty="0"/>
              <a:t> так званого «</a:t>
            </a:r>
            <a:r>
              <a:rPr lang="ru-RU" b="1" dirty="0" err="1"/>
              <a:t>розстріляного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r>
              <a:rPr lang="ru-RU" b="1" dirty="0"/>
              <a:t>», а писав </a:t>
            </a:r>
            <a:r>
              <a:rPr lang="ru-RU" b="1" dirty="0" err="1"/>
              <a:t>Римарук</a:t>
            </a:r>
            <a:r>
              <a:rPr lang="ru-RU" b="1" dirty="0"/>
              <a:t> конкретно про одного з них,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хто</a:t>
            </a:r>
            <a:r>
              <a:rPr lang="ru-RU" b="1" dirty="0"/>
              <a:t> з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оточення</a:t>
            </a:r>
            <a:r>
              <a:rPr lang="ru-RU" b="1" dirty="0"/>
              <a:t> </a:t>
            </a:r>
            <a:r>
              <a:rPr lang="ru-RU" b="1" dirty="0" err="1"/>
              <a:t>вважав</a:t>
            </a:r>
            <a:r>
              <a:rPr lang="ru-RU" b="1" dirty="0"/>
              <a:t> </a:t>
            </a:r>
            <a:r>
              <a:rPr lang="ru-RU" b="1" dirty="0" err="1"/>
              <a:t>Поетом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поетів</a:t>
            </a:r>
            <a:r>
              <a:rPr lang="ru-RU" b="1" dirty="0"/>
              <a:t> – про </a:t>
            </a:r>
            <a:r>
              <a:rPr lang="ru-RU" b="1" dirty="0" err="1"/>
              <a:t>пристрасного</a:t>
            </a:r>
            <a:r>
              <a:rPr lang="ru-RU" b="1" dirty="0"/>
              <a:t> і </a:t>
            </a:r>
            <a:r>
              <a:rPr lang="ru-RU" b="1" dirty="0" err="1"/>
              <a:t>таємничого</a:t>
            </a:r>
            <a:r>
              <a:rPr lang="ru-RU" b="1" dirty="0"/>
              <a:t> </a:t>
            </a:r>
            <a:r>
              <a:rPr lang="ru-RU" b="1" dirty="0" err="1"/>
              <a:t>Євгена</a:t>
            </a:r>
            <a:r>
              <a:rPr lang="ru-RU" b="1" dirty="0"/>
              <a:t> Плужника, </a:t>
            </a:r>
            <a:r>
              <a:rPr lang="ru-RU" b="1" dirty="0" err="1"/>
              <a:t>який</a:t>
            </a:r>
            <a:r>
              <a:rPr lang="ru-RU" b="1" dirty="0"/>
              <a:t> за </a:t>
            </a:r>
            <a:r>
              <a:rPr lang="ru-RU" b="1" dirty="0" err="1"/>
              <a:t>неповні</a:t>
            </a:r>
            <a:r>
              <a:rPr lang="ru-RU" b="1" dirty="0"/>
              <a:t> сорок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спромігся</a:t>
            </a:r>
            <a:r>
              <a:rPr lang="ru-RU" b="1" dirty="0"/>
              <a:t> </a:t>
            </a:r>
            <a:r>
              <a:rPr lang="ru-RU" b="1" dirty="0" err="1"/>
              <a:t>прожити</a:t>
            </a:r>
            <a:r>
              <a:rPr lang="ru-RU" b="1" dirty="0"/>
              <a:t> аж три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22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Перше – </a:t>
            </a:r>
            <a:r>
              <a:rPr lang="ru-RU" b="1" dirty="0" err="1"/>
              <a:t>театральне</a:t>
            </a:r>
            <a:endParaRPr lang="ru-RU" dirty="0"/>
          </a:p>
        </p:txBody>
      </p:sp>
      <p:pic>
        <p:nvPicPr>
          <p:cNvPr id="4098" name="Picture 2" descr="https://encrypted-tbn0.gstatic.com/images?q=tbn:ANd9GcT5cXgx8XiKzcU7LcF2I90AffyMVO2ZGzIgIZHdZls5F0nKzFdvnaLM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65" y="2243403"/>
            <a:ext cx="2808312" cy="36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/>
          <a:lstStyle/>
          <a:p>
            <a:r>
              <a:rPr lang="ru-RU" dirty="0" err="1"/>
              <a:t>Євген</a:t>
            </a:r>
            <a:r>
              <a:rPr lang="ru-RU" dirty="0"/>
              <a:t> Плужник прожив </a:t>
            </a:r>
            <a:r>
              <a:rPr lang="ru-RU" dirty="0" err="1"/>
              <a:t>менше</a:t>
            </a:r>
            <a:r>
              <a:rPr lang="ru-RU" dirty="0"/>
              <a:t> сорока </a:t>
            </a:r>
            <a:r>
              <a:rPr lang="ru-RU" dirty="0" err="1"/>
              <a:t>років</a:t>
            </a:r>
            <a:r>
              <a:rPr lang="ru-RU" dirty="0"/>
              <a:t>,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мовби</a:t>
            </a:r>
            <a:r>
              <a:rPr lang="ru-RU" dirty="0"/>
              <a:t> </a:t>
            </a:r>
            <a:r>
              <a:rPr lang="ru-RU" dirty="0" err="1"/>
              <a:t>ввесь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спішив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знав,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приречений</a:t>
            </a:r>
            <a:r>
              <a:rPr lang="ru-RU" dirty="0"/>
              <a:t>: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туберкульозу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9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добру </a:t>
            </a:r>
            <a:r>
              <a:rPr lang="ru-RU" dirty="0" err="1"/>
              <a:t>освіту</a:t>
            </a:r>
            <a:r>
              <a:rPr lang="ru-RU" dirty="0"/>
              <a:t>, і тому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наймолодшого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Женю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у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– </a:t>
            </a:r>
            <a:r>
              <a:rPr lang="ru-RU" dirty="0" err="1"/>
              <a:t>Кантемирівці</a:t>
            </a:r>
            <a:r>
              <a:rPr lang="ru-RU" dirty="0"/>
              <a:t>, </a:t>
            </a:r>
            <a:r>
              <a:rPr lang="ru-RU" dirty="0" err="1"/>
              <a:t>Воронежі</a:t>
            </a:r>
            <a:r>
              <a:rPr lang="ru-RU" dirty="0"/>
              <a:t>, </a:t>
            </a:r>
            <a:r>
              <a:rPr lang="ru-RU" dirty="0" err="1"/>
              <a:t>Богучарові</a:t>
            </a:r>
            <a:r>
              <a:rPr lang="ru-RU" dirty="0"/>
              <a:t>, </a:t>
            </a:r>
            <a:r>
              <a:rPr lang="ru-RU" dirty="0" err="1"/>
              <a:t>Ростові</a:t>
            </a:r>
            <a:r>
              <a:rPr lang="ru-RU" dirty="0"/>
              <a:t> –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хлопець</a:t>
            </a:r>
            <a:r>
              <a:rPr lang="ru-RU" dirty="0"/>
              <a:t> так і не </a:t>
            </a:r>
            <a:r>
              <a:rPr lang="ru-RU" dirty="0" err="1"/>
              <a:t>закінчив</a:t>
            </a:r>
            <a:r>
              <a:rPr lang="ru-RU" dirty="0"/>
              <a:t>: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бібліотеках</a:t>
            </a:r>
            <a:r>
              <a:rPr lang="ru-RU" dirty="0"/>
              <a:t> </a:t>
            </a:r>
            <a:r>
              <a:rPr lang="ru-RU" dirty="0" err="1"/>
              <a:t>виглядало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привабливішим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гімназійні</a:t>
            </a:r>
            <a:r>
              <a:rPr lang="ru-RU" dirty="0"/>
              <a:t> уроки.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0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3816424" cy="4464496"/>
          </a:xfrm>
        </p:spPr>
        <p:txBody>
          <a:bodyPr>
            <a:normAutofit/>
          </a:bodyPr>
          <a:lstStyle/>
          <a:p>
            <a:r>
              <a:rPr lang="ru-RU" dirty="0"/>
              <a:t>Потому родина </a:t>
            </a:r>
            <a:r>
              <a:rPr lang="ru-RU" dirty="0" err="1"/>
              <a:t>Плужників</a:t>
            </a:r>
            <a:r>
              <a:rPr lang="ru-RU" dirty="0"/>
              <a:t> – </a:t>
            </a:r>
            <a:r>
              <a:rPr lang="ru-RU" dirty="0" err="1"/>
              <a:t>батько</a:t>
            </a:r>
            <a:r>
              <a:rPr lang="ru-RU" dirty="0"/>
              <a:t> з </a:t>
            </a:r>
            <a:r>
              <a:rPr lang="ru-RU" dirty="0" err="1"/>
              <a:t>донькою</a:t>
            </a:r>
            <a:r>
              <a:rPr lang="ru-RU" dirty="0"/>
              <a:t> </a:t>
            </a:r>
            <a:r>
              <a:rPr lang="ru-RU" dirty="0" err="1"/>
              <a:t>Марією</a:t>
            </a:r>
            <a:r>
              <a:rPr lang="ru-RU" dirty="0"/>
              <a:t> й </a:t>
            </a:r>
            <a:r>
              <a:rPr lang="ru-RU" dirty="0" err="1"/>
              <a:t>сином</a:t>
            </a:r>
            <a:r>
              <a:rPr lang="ru-RU" dirty="0"/>
              <a:t> </a:t>
            </a:r>
            <a:r>
              <a:rPr lang="ru-RU" dirty="0" err="1"/>
              <a:t>Євгеном</a:t>
            </a:r>
            <a:r>
              <a:rPr lang="ru-RU" dirty="0"/>
              <a:t> – </a:t>
            </a:r>
            <a:r>
              <a:rPr lang="ru-RU" dirty="0" err="1"/>
              <a:t>переїжджає</a:t>
            </a:r>
            <a:r>
              <a:rPr lang="ru-RU" dirty="0"/>
              <a:t> до </a:t>
            </a:r>
            <a:r>
              <a:rPr lang="ru-RU" dirty="0" err="1"/>
              <a:t>Полтави</a:t>
            </a:r>
            <a:r>
              <a:rPr lang="ru-RU" dirty="0"/>
              <a:t>. Того ж 1918 р. сестра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, а через </a:t>
            </a:r>
            <a:r>
              <a:rPr lang="ru-RU" dirty="0" err="1"/>
              <a:t>півроку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Євгенів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. </a:t>
            </a:r>
            <a:r>
              <a:rPr lang="ru-RU" dirty="0" err="1"/>
              <a:t>Двадцятирічний</a:t>
            </a:r>
            <a:r>
              <a:rPr lang="ru-RU" dirty="0"/>
              <a:t> Плужник </a:t>
            </a:r>
            <a:r>
              <a:rPr lang="ru-RU" dirty="0" err="1"/>
              <a:t>залишається</a:t>
            </a:r>
            <a:r>
              <a:rPr lang="ru-RU" dirty="0"/>
              <a:t> сам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вчителювати</a:t>
            </a:r>
            <a:r>
              <a:rPr lang="ru-RU" dirty="0"/>
              <a:t>, </a:t>
            </a:r>
            <a:r>
              <a:rPr lang="ru-RU" dirty="0" err="1"/>
              <a:t>викладаючи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і любить – </a:t>
            </a:r>
            <a:r>
              <a:rPr lang="ru-RU" dirty="0" err="1"/>
              <a:t>мову</a:t>
            </a:r>
            <a:r>
              <a:rPr lang="ru-RU" dirty="0"/>
              <a:t> й </a:t>
            </a:r>
            <a:r>
              <a:rPr lang="ru-RU" dirty="0" err="1"/>
              <a:t>літературу</a:t>
            </a:r>
            <a:endParaRPr lang="ru-RU" dirty="0"/>
          </a:p>
        </p:txBody>
      </p:sp>
      <p:pic>
        <p:nvPicPr>
          <p:cNvPr id="5122" name="Picture 2" descr="http://upload.wikimedia.org/wikipedia/commons/thumb/e/eb/%D0%9F%D0%BB%D1%83%D0%B6%D0%BD%D0%B8%D0%BA.jpg/150px-%D0%9F%D0%BB%D1%83%D0%B6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22376"/>
            <a:ext cx="2868910" cy="42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6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4464496" cy="446449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 smtClean="0"/>
              <a:t>селі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Сорочинці</a:t>
            </a:r>
            <a:r>
              <a:rPr lang="ru-RU" dirty="0"/>
              <a:t> </a:t>
            </a:r>
            <a:r>
              <a:rPr lang="ru-RU" dirty="0" err="1"/>
              <a:t>організовує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гурток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став </a:t>
            </a:r>
            <a:r>
              <a:rPr lang="ru-RU" dirty="0" err="1"/>
              <a:t>відомим</a:t>
            </a:r>
            <a:r>
              <a:rPr lang="ru-RU" dirty="0"/>
              <a:t> у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 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привело </a:t>
            </a:r>
            <a:r>
              <a:rPr lang="ru-RU" dirty="0" err="1"/>
              <a:t>хлопця</a:t>
            </a:r>
            <a:r>
              <a:rPr lang="ru-RU" dirty="0"/>
              <a:t> до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музично</a:t>
            </a:r>
            <a:r>
              <a:rPr lang="ru-RU" dirty="0"/>
              <a:t>-драматичного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Лисенка до </a:t>
            </a:r>
            <a:r>
              <a:rPr lang="ru-RU" dirty="0" err="1"/>
              <a:t>знаного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Сладкопєвцева</a:t>
            </a:r>
            <a:r>
              <a:rPr lang="ru-RU" dirty="0"/>
              <a:t>. І тут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справедливо </a:t>
            </a:r>
            <a:r>
              <a:rPr lang="ru-RU" dirty="0" err="1"/>
              <a:t>визнали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найталановитіших</a:t>
            </a:r>
            <a:r>
              <a:rPr lang="ru-RU" dirty="0"/>
              <a:t>!</a:t>
            </a:r>
            <a:endParaRPr lang="ru-RU" dirty="0"/>
          </a:p>
        </p:txBody>
      </p:sp>
      <p:pic>
        <p:nvPicPr>
          <p:cNvPr id="6146" name="Picture 2" descr="https://encrypted-tbn3.gstatic.com/images?q=tbn:ANd9GcTsPDRh6G3ATSnVmvUlpp_c__81QqZfpHBgLCBGJIvGOulPS2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559546" cy="40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2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</TotalTime>
  <Words>602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Євген Плужник (14 (26) грудня 1898 — 31 січня 1936)</vt:lpstr>
      <vt:lpstr>Народився у слободі  Кантемирівка Богучарського повіту Воронезької губернії (Східна Слобожанщина).</vt:lpstr>
      <vt:lpstr>Презентация PowerPoint</vt:lpstr>
      <vt:lpstr>  Три життя Євгена Плужника </vt:lpstr>
      <vt:lpstr>Перше – театральне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Друге: учень, який перевершив учителя </vt:lpstr>
      <vt:lpstr>Презентация PowerPoint</vt:lpstr>
      <vt:lpstr>Презентация PowerPoint</vt:lpstr>
      <vt:lpstr>Третє: замість смертної кари – сухоти й Соловки </vt:lpstr>
      <vt:lpstr>Презентация PowerPoint</vt:lpstr>
      <vt:lpstr>Презентация PowerPoint</vt:lpstr>
      <vt:lpstr>Меморіальна дошкана будинку в Києві наПрорізній вулиці</vt:lpstr>
      <vt:lpstr>Афоризми великого поета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Євген Плужник (14 (26) грудня 1898 — 31 січня 1936)</dc:title>
  <dc:creator>Леха</dc:creator>
  <cp:lastModifiedBy>Леха</cp:lastModifiedBy>
  <cp:revision>3</cp:revision>
  <dcterms:created xsi:type="dcterms:W3CDTF">2014-09-24T09:15:25Z</dcterms:created>
  <dcterms:modified xsi:type="dcterms:W3CDTF">2014-09-24T09:48:00Z</dcterms:modified>
</cp:coreProperties>
</file>