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57" r:id="rId4"/>
    <p:sldId id="258" r:id="rId5"/>
    <p:sldId id="272" r:id="rId6"/>
    <p:sldId id="273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8B28A-E3C6-42DA-8D6F-CBC266AAA44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004E6-15E9-4437-8FD7-68737A70E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22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04E6-15E9-4437-8FD7-68737A70E70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52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004_%D0%B3%D0%BE%D0%B4" TargetMode="External"/><Relationship Id="rId2" Type="http://schemas.openxmlformats.org/officeDocument/2006/relationships/hyperlink" Target="https://ru.wikipedia.org/wiki/26_%D0%B4%D0%B5%D0%BA%D0%B0%D0%B1%D1%80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%D0%9A%D0%BE%D1%80%D0%BE%D0%BB%D1%8C_%D0%A2%D0%B0%D0%B8%D0%BB%D0%B0%D0%BD%D0%B4%D0%B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Таиланд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033239"/>
          </a:xfrm>
        </p:spPr>
        <p:txBody>
          <a:bodyPr/>
          <a:lstStyle/>
          <a:p>
            <a:pPr algn="r"/>
            <a:r>
              <a:rPr lang="ru-RU" dirty="0" smtClean="0"/>
              <a:t>Подготовили:</a:t>
            </a:r>
          </a:p>
          <a:p>
            <a:pPr algn="r"/>
            <a:r>
              <a:rPr lang="ru-RU" dirty="0" smtClean="0"/>
              <a:t>Садовский Кирилл</a:t>
            </a:r>
          </a:p>
          <a:p>
            <a:pPr algn="r"/>
            <a:r>
              <a:rPr lang="ru-RU" dirty="0" smtClean="0"/>
              <a:t>Кобец Варвара</a:t>
            </a:r>
          </a:p>
          <a:p>
            <a:pPr algn="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429000"/>
            <a:ext cx="472222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05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3450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 Тайская архитектура берёт начало от камбоджийской.</a:t>
            </a:r>
          </a:p>
          <a:p>
            <a:pPr marL="0" indent="0" algn="ctr">
              <a:buNone/>
            </a:pPr>
            <a:r>
              <a:rPr lang="ru-RU" dirty="0"/>
              <a:t>Все развитие тайской художественной культуры связано с буддизмом, который в тайском варианте включил в себя и некоторые индуистские мотивы. В монументальной архитектуре основные типы построек — ступа и храм. Тайские ступы восходят к </a:t>
            </a:r>
            <a:r>
              <a:rPr lang="ru-RU" dirty="0" err="1"/>
              <a:t>монским</a:t>
            </a:r>
            <a:r>
              <a:rPr lang="ru-RU" dirty="0"/>
              <a:t> и кхмерским прототипам (</a:t>
            </a:r>
            <a:r>
              <a:rPr lang="ru-RU" dirty="0" err="1"/>
              <a:t>прасанг</a:t>
            </a:r>
            <a:r>
              <a:rPr lang="ru-RU" dirty="0"/>
              <a:t>, </a:t>
            </a:r>
            <a:r>
              <a:rPr lang="ru-RU" dirty="0" err="1"/>
              <a:t>прасат</a:t>
            </a:r>
            <a:r>
              <a:rPr lang="ru-RU" dirty="0"/>
              <a:t>, </a:t>
            </a:r>
            <a:r>
              <a:rPr lang="ru-RU" dirty="0" err="1"/>
              <a:t>чеди</a:t>
            </a:r>
            <a:r>
              <a:rPr lang="ru-RU" dirty="0"/>
              <a:t>; приставка «</a:t>
            </a:r>
            <a:r>
              <a:rPr lang="ru-RU" dirty="0" err="1"/>
              <a:t>пра</a:t>
            </a:r>
            <a:r>
              <a:rPr lang="ru-RU" dirty="0"/>
              <a:t>» означает «святой»). Основой развития храмов является </a:t>
            </a:r>
            <a:r>
              <a:rPr lang="ru-RU" i="1" dirty="0" err="1"/>
              <a:t>вехан</a:t>
            </a:r>
            <a:r>
              <a:rPr lang="ru-RU" dirty="0"/>
              <a:t> — здание с кирпичными или каменными колоннами и деревянной крышей.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Архитектура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4143380"/>
            <a:ext cx="3175000" cy="2387600"/>
          </a:xfrm>
          <a:prstGeom prst="rect">
            <a:avLst/>
          </a:prstGeom>
        </p:spPr>
      </p:pic>
      <p:pic>
        <p:nvPicPr>
          <p:cNvPr id="10242" name="Picture 2" descr="architecture style из Kiddaikiddee, Роялти-фри стоковое фото #1803280 на Fotolia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3214678" cy="2411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04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2357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церемониальной, придворной и религиозной жизни тайцев музыка всегда занимала важное место. Традиционный оркестр состоит из гонгов, колокольчиков, струнных, ксилофонов. Для европейцев тайская музыка звучит довольно непривычно. Она и сегодня сопровождает важные общественные церемонии и представления классического театра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Музыка</a:t>
            </a:r>
            <a:br>
              <a:rPr lang="ru-RU" b="1" dirty="0"/>
            </a:br>
            <a:r>
              <a:rPr lang="ru-RU" b="1" dirty="0"/>
              <a:t>Художественные промыслы</a:t>
            </a:r>
            <a:br>
              <a:rPr lang="ru-RU" b="1" dirty="0"/>
            </a:br>
            <a:endParaRPr lang="ru-RU" dirty="0"/>
          </a:p>
        </p:txBody>
      </p:sp>
      <p:pic>
        <p:nvPicPr>
          <p:cNvPr id="9220" name="Picture 4" descr="http://upload.wikimedia.org/wikipedia/commons/0/01/Thailand_mus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1146" y="4286232"/>
            <a:ext cx="524285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Таилан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3571868" cy="237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246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643314"/>
            <a:ext cx="9144000" cy="321468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Таиланд славится изделиями народных художественных промыслов. Они встречаются повсюду — самые крупные центры промыслов в Бангкоке и </a:t>
            </a:r>
            <a:r>
              <a:rPr lang="ru-RU" dirty="0" err="1" smtClean="0"/>
              <a:t>Чиангмае</a:t>
            </a:r>
            <a:r>
              <a:rPr lang="ru-RU" dirty="0" smtClean="0"/>
              <a:t>. Таиланд — один из крупнейших в Азии производителей шёлковых и хлопчатобумажных изделий, мебели и резных деревянных изделий. Многочисленные магазины предлагают керамику, шкатулки, расписанные веера и зонтики, изделия из бронзы и латуни, тайских кукол и т. д. В Таиланде можно найти множество недорогих ювелирных украшений из серебра и традиционного для Азии «жёлтого» золота с драгоценными камнями (рубины, изумруды, сапфиры).</a:t>
            </a:r>
          </a:p>
          <a:p>
            <a:endParaRPr lang="ru-RU" dirty="0"/>
          </a:p>
        </p:txBody>
      </p:sp>
      <p:pic>
        <p:nvPicPr>
          <p:cNvPr id="1026" name="Picture 2" descr="Обзор интернет, Тайланд, Thai Handicrafts, , basik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214710" cy="2411033"/>
          </a:xfrm>
          <a:prstGeom prst="rect">
            <a:avLst/>
          </a:prstGeom>
          <a:noFill/>
        </p:spPr>
      </p:pic>
      <p:pic>
        <p:nvPicPr>
          <p:cNvPr id="1028" name="Picture 4" descr="Ювелирные украшения в тайланде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28"/>
            <a:ext cx="3214710" cy="2408560"/>
          </a:xfrm>
          <a:prstGeom prst="rect">
            <a:avLst/>
          </a:prstGeom>
          <a:noFill/>
        </p:spPr>
      </p:pic>
      <p:pic>
        <p:nvPicPr>
          <p:cNvPr id="1030" name="Picture 6" descr="шоппинг в Тайланде, покупки в Тайланде, шоппинг Покупки онлай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14422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52536" y="1285949"/>
            <a:ext cx="5472608" cy="48965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Таиланд — один из крупнейших в мире производителей и экспортёров риса: ежегодно страна поставляет на мировой рынок до 9 миллионов тонн риса различных сортов. В том числе — знаменитого «жасминового» риса, названного так из-за тонкого естественного аромата. Доля сельскохозяйственной продукции в ВВП Таиланда в настоящее время составляет около 10 % с тенденцией к увеличению. Другие популярные культуры — маниок, кукуруза, бататы, ананасы, кокосы (в основном в южном регионе), бананы. Большие доходы страна получает от экспорта «короля фруктов» — </a:t>
            </a:r>
            <a:r>
              <a:rPr lang="ru-RU" dirty="0" err="1" smtClean="0"/>
              <a:t>дуриана</a:t>
            </a:r>
            <a:r>
              <a:rPr lang="ru-RU" dirty="0" smtClean="0"/>
              <a:t>, </a:t>
            </a:r>
            <a:r>
              <a:rPr lang="ru-RU" dirty="0"/>
              <a:t>культивировать который впервые научились именно здесь.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Сельское хозяйство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5602" y="2420888"/>
            <a:ext cx="3858398" cy="27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0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39604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История страны ведёт своё начало с королевства </a:t>
            </a:r>
            <a:r>
              <a:rPr lang="ru-RU" dirty="0" err="1"/>
              <a:t>Сукхотай</a:t>
            </a:r>
            <a:r>
              <a:rPr lang="ru-RU" dirty="0"/>
              <a:t>, образованного в 1238 году. Его преемником стало королевство </a:t>
            </a:r>
            <a:r>
              <a:rPr lang="ru-RU" dirty="0" err="1"/>
              <a:t>Аютия</a:t>
            </a:r>
            <a:r>
              <a:rPr lang="ru-RU" dirty="0"/>
              <a:t> (</a:t>
            </a:r>
            <a:r>
              <a:rPr lang="ru-RU" dirty="0" err="1"/>
              <a:t>Аюттхайя</a:t>
            </a:r>
            <a:r>
              <a:rPr lang="ru-RU" dirty="0"/>
              <a:t>), основанное в 1350 </a:t>
            </a:r>
            <a:r>
              <a:rPr lang="ru-RU" dirty="0" smtClean="0"/>
              <a:t>году</a:t>
            </a:r>
            <a:r>
              <a:rPr lang="ru-RU" dirty="0"/>
              <a:t>. Тайская культура испытала на себе сильное влияние Китая и Индии. В XVIII веке Сиам страдает от грабительских набегов бирманцев, которые были прекращены </a:t>
            </a:r>
            <a:r>
              <a:rPr lang="ru-RU" dirty="0" err="1"/>
              <a:t>Таксином</a:t>
            </a:r>
            <a:r>
              <a:rPr lang="ru-RU" dirty="0"/>
              <a:t> и </a:t>
            </a:r>
            <a:r>
              <a:rPr lang="ru-RU" dirty="0" err="1"/>
              <a:t>Пра</a:t>
            </a:r>
            <a:r>
              <a:rPr lang="ru-RU" dirty="0"/>
              <a:t> </a:t>
            </a:r>
            <a:r>
              <a:rPr lang="ru-RU" dirty="0" err="1"/>
              <a:t>Буддха</a:t>
            </a:r>
            <a:r>
              <a:rPr lang="ru-RU" dirty="0"/>
              <a:t> </a:t>
            </a:r>
            <a:r>
              <a:rPr lang="ru-RU" dirty="0" err="1"/>
              <a:t>Йодфа</a:t>
            </a:r>
            <a:r>
              <a:rPr lang="ru-RU" dirty="0"/>
              <a:t> </a:t>
            </a:r>
            <a:r>
              <a:rPr lang="ru-RU" dirty="0" err="1"/>
              <a:t>Чулалоке</a:t>
            </a:r>
            <a:r>
              <a:rPr lang="ru-RU" dirty="0"/>
              <a:t>. Последний после смерти </a:t>
            </a:r>
            <a:r>
              <a:rPr lang="ru-RU" dirty="0" err="1"/>
              <a:t>Таксина</a:t>
            </a:r>
            <a:r>
              <a:rPr lang="ru-RU" dirty="0"/>
              <a:t> в 1782 году вступил на престол в качестве короля </a:t>
            </a:r>
            <a:r>
              <a:rPr lang="ru-RU" dirty="0" smtClean="0"/>
              <a:t>Рамы I</a:t>
            </a:r>
            <a:r>
              <a:rPr lang="ru-RU" dirty="0"/>
              <a:t>, основав </a:t>
            </a:r>
            <a:r>
              <a:rPr lang="ru-RU" dirty="0" smtClean="0"/>
              <a:t>династию </a:t>
            </a:r>
            <a:r>
              <a:rPr lang="ru-RU" dirty="0" err="1" smtClean="0"/>
              <a:t>Чакри</a:t>
            </a:r>
            <a:r>
              <a:rPr lang="ru-RU" dirty="0"/>
              <a:t>. Благодаря его наследникам королям Раме </a:t>
            </a:r>
            <a:r>
              <a:rPr lang="en-US" dirty="0"/>
              <a:t>I</a:t>
            </a:r>
            <a:r>
              <a:rPr lang="ru-RU" dirty="0" smtClean="0"/>
              <a:t>V</a:t>
            </a:r>
            <a:r>
              <a:rPr lang="ru-RU" dirty="0"/>
              <a:t> и Раме V, Таиланд — единственная страна в Юго-Восточной Азии, которая никогда не была колонизирована. Правда, Таиланд был вынужден оставить три южные провинции, которые позднее стали тремя северными штатами Малайзии. Вызвано это было интересами Великобритании, пытавшейся покорить Таиланд.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94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85728"/>
            <a:ext cx="9171887" cy="41513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Таиланд никогда не был колонией. Одной причиной этого было желание колониальных империй оставить Таиланд </a:t>
            </a:r>
            <a:r>
              <a:rPr lang="ru-RU" dirty="0" smtClean="0"/>
              <a:t>как</a:t>
            </a:r>
            <a:r>
              <a:rPr lang="en-US" dirty="0" smtClean="0"/>
              <a:t> </a:t>
            </a:r>
            <a:r>
              <a:rPr lang="ru-RU" dirty="0" smtClean="0"/>
              <a:t>буфер</a:t>
            </a:r>
            <a:r>
              <a:rPr lang="en-US" dirty="0"/>
              <a:t> </a:t>
            </a:r>
            <a:r>
              <a:rPr lang="ru-RU" dirty="0" smtClean="0"/>
              <a:t>между </a:t>
            </a:r>
            <a:r>
              <a:rPr lang="ru-RU" dirty="0"/>
              <a:t>частями Азии, которые уже были колонизированы Великобританией и </a:t>
            </a:r>
            <a:r>
              <a:rPr lang="ru-RU" dirty="0" smtClean="0"/>
              <a:t>Францией. </a:t>
            </a:r>
            <a:r>
              <a:rPr lang="ru-RU" dirty="0"/>
              <a:t>Вторая причина заключается в том, что у Таиланда в то время были очень сильные </a:t>
            </a:r>
            <a:r>
              <a:rPr lang="ru-RU" dirty="0" smtClean="0"/>
              <a:t>правител</a:t>
            </a:r>
            <a:r>
              <a:rPr lang="ru-RU" dirty="0"/>
              <a:t>и</a:t>
            </a:r>
            <a:r>
              <a:rPr lang="ru-RU" dirty="0" smtClean="0"/>
              <a:t>. </a:t>
            </a:r>
            <a:r>
              <a:rPr lang="ru-RU" dirty="0"/>
              <a:t>В основном </a:t>
            </a:r>
            <a:r>
              <a:rPr lang="ru-RU" dirty="0" smtClean="0"/>
              <a:t>мирная </a:t>
            </a:r>
            <a:r>
              <a:rPr lang="ru-RU" dirty="0"/>
              <a:t>революция в 1932 году привела к тому, что Таиланд стал конституционной монархией. Раньше известный как Сиам, Таиланд впервые получил своё нынешнее имя в 1939 году, и во второй раз, уже окончательно, в 1949 году, после Второй мировой войны. В течение этой войны Таиланд поддерживал Японию, а после её окончания стал союзником США.</a:t>
            </a:r>
          </a:p>
          <a:p>
            <a:pPr marL="0" indent="0" algn="ctr">
              <a:buNone/>
            </a:pPr>
            <a:r>
              <a:rPr lang="ru-RU" dirty="0"/>
              <a:t>Одним из самых известных представителей тайской культуры того периода был принц </a:t>
            </a:r>
            <a:r>
              <a:rPr lang="ru-RU" dirty="0" err="1"/>
              <a:t>Дамронг</a:t>
            </a:r>
            <a:r>
              <a:rPr lang="ru-RU" dirty="0"/>
              <a:t> </a:t>
            </a:r>
            <a:r>
              <a:rPr lang="ru-RU" dirty="0" err="1" smtClean="0"/>
              <a:t>Ратчанубаб</a:t>
            </a:r>
            <a:r>
              <a:rPr lang="ru-RU" dirty="0" smtClean="0"/>
              <a:t>. Стал </a:t>
            </a:r>
            <a:r>
              <a:rPr lang="ru-RU" dirty="0"/>
              <a:t>первым тайцем, включённым в список ЮНЕСКО наиболее заслуженных людей.</a:t>
            </a:r>
          </a:p>
          <a:p>
            <a:pPr marL="0" indent="0" algn="ctr">
              <a:buNone/>
            </a:pPr>
            <a:r>
              <a:rPr lang="ru-RU" dirty="0" smtClean="0">
                <a:hlinkClick r:id="rId2" tooltip="26 декабря"/>
              </a:rPr>
              <a:t>26 </a:t>
            </a:r>
            <a:r>
              <a:rPr lang="ru-RU" dirty="0">
                <a:hlinkClick r:id="rId2" tooltip="26 декабря"/>
              </a:rPr>
              <a:t>декабря</a:t>
            </a:r>
            <a:r>
              <a:rPr lang="ru-RU" dirty="0"/>
              <a:t> </a:t>
            </a:r>
            <a:r>
              <a:rPr lang="ru-RU" dirty="0">
                <a:hlinkClick r:id="rId3" tooltip="2004 год"/>
              </a:rPr>
              <a:t>2004 года</a:t>
            </a:r>
            <a:r>
              <a:rPr lang="ru-RU" dirty="0"/>
              <a:t> на юго-западное побережье Таиланда обрушилось </a:t>
            </a:r>
            <a:r>
              <a:rPr lang="ru-RU" dirty="0" smtClean="0"/>
              <a:t>цунами. </a:t>
            </a:r>
            <a:r>
              <a:rPr lang="ru-RU" dirty="0"/>
              <a:t>Погибло 5000 человек в Таиланде, половина из которых — туристы.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4286256"/>
            <a:ext cx="3310794" cy="2214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4357694"/>
            <a:ext cx="3520245" cy="22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1" cy="489654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19 сентября 2006 года в 23:00 по местному времени мировые информационные агентства передали информацию о военном перевороте в Таиланде, в то время как местные телеканалы оказались захвачены и прекратили трансляцию.</a:t>
            </a:r>
          </a:p>
          <a:p>
            <a:pPr marL="0" indent="0" algn="ctr">
              <a:buNone/>
            </a:pPr>
            <a:r>
              <a:rPr lang="ru-RU" dirty="0"/>
              <a:t>Премьер-министр </a:t>
            </a:r>
            <a:r>
              <a:rPr lang="ru-RU" dirty="0" err="1"/>
              <a:t>Таксин</a:t>
            </a:r>
            <a:r>
              <a:rPr lang="ru-RU" dirty="0"/>
              <a:t> </a:t>
            </a:r>
            <a:r>
              <a:rPr lang="ru-RU" dirty="0" err="1"/>
              <a:t>Чинават</a:t>
            </a:r>
            <a:r>
              <a:rPr lang="ru-RU" dirty="0"/>
              <a:t>, находясь на сессии Генеральной Ассамблеи ООН в Нью-Йорке, объявил в стране </a:t>
            </a:r>
            <a:r>
              <a:rPr lang="ru-RU" dirty="0" smtClean="0"/>
              <a:t>чрезвычайное </a:t>
            </a:r>
            <a:r>
              <a:rPr lang="ru-RU" dirty="0"/>
              <a:t>положение и призвал военных прекратить незаконные манёвры. Захватив основные правительственные объекты, путчисты объявили о своей лояльности королю. В январе 2008 года военные передали власть новому правительству, во главе с премьер министром </a:t>
            </a:r>
            <a:r>
              <a:rPr lang="ru-RU" dirty="0" err="1"/>
              <a:t>Самаком</a:t>
            </a:r>
            <a:r>
              <a:rPr lang="ru-RU" dirty="0"/>
              <a:t> </a:t>
            </a:r>
            <a:r>
              <a:rPr lang="ru-RU" dirty="0" err="1"/>
              <a:t>Сундаравеем</a:t>
            </a:r>
            <a:r>
              <a:rPr lang="ru-RU" dirty="0"/>
              <a:t>. В конце августа — начале сентября 2008 года в столице Таиланда прошли демонстрации и столкновения между сторонниками и противниками правительства </a:t>
            </a:r>
            <a:r>
              <a:rPr lang="ru-RU" dirty="0" err="1"/>
              <a:t>Сундаравея</a:t>
            </a:r>
            <a:r>
              <a:rPr lang="ru-RU" dirty="0"/>
              <a:t>. После смещения </a:t>
            </a:r>
            <a:r>
              <a:rPr lang="ru-RU" dirty="0" err="1"/>
              <a:t>Самака</a:t>
            </a:r>
            <a:r>
              <a:rPr lang="ru-RU" dirty="0"/>
              <a:t> </a:t>
            </a:r>
            <a:r>
              <a:rPr lang="ru-RU" dirty="0" err="1"/>
              <a:t>Сундаравея</a:t>
            </a:r>
            <a:r>
              <a:rPr lang="ru-RU" dirty="0"/>
              <a:t> по решению суда, в начале сентября 2008 года, и отказа его от переизбрания на пост, король утвердил в должности премьер-министра </a:t>
            </a:r>
            <a:r>
              <a:rPr lang="ru-RU" dirty="0" err="1"/>
              <a:t>Сомчая</a:t>
            </a:r>
            <a:r>
              <a:rPr lang="ru-RU" dirty="0"/>
              <a:t> </a:t>
            </a:r>
            <a:r>
              <a:rPr lang="ru-RU" dirty="0" err="1"/>
              <a:t>Вонгсавата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Переворот в Таиланде в 2006 году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67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844824"/>
            <a:ext cx="7668840" cy="428133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20 мая 2014 года — введено военное положение.</a:t>
            </a:r>
          </a:p>
          <a:p>
            <a:r>
              <a:rPr lang="ru-RU" dirty="0"/>
              <a:t>22 мая 2014 года — по всей стране военными введён комендантский час с 22.00 до 05.00 в целях предотвращения беспорядков. В курортных зонах был отменён через 2 недели, в Бангкоке немного позже. Командующий армией Таиланда генерал </a:t>
            </a:r>
            <a:r>
              <a:rPr lang="ru-RU" dirty="0" err="1"/>
              <a:t>Прают</a:t>
            </a:r>
            <a:r>
              <a:rPr lang="ru-RU" dirty="0"/>
              <a:t> Чан-</a:t>
            </a:r>
            <a:r>
              <a:rPr lang="ru-RU" dirty="0" err="1"/>
              <a:t>Оча</a:t>
            </a:r>
            <a:r>
              <a:rPr lang="ru-RU" dirty="0"/>
              <a:t> в телеобращении к нации объявил о военном перевороте в стране. Также было приостановлено действие </a:t>
            </a:r>
            <a:r>
              <a:rPr lang="ru-RU" dirty="0" smtClean="0"/>
              <a:t>конституции.</a:t>
            </a:r>
            <a:endParaRPr lang="ru-RU" dirty="0"/>
          </a:p>
          <a:p>
            <a:r>
              <a:rPr lang="ru-RU" dirty="0"/>
              <a:t>Позже, вечером 22 мая, стало известно, что командующий сухопутными войсками генерал </a:t>
            </a:r>
            <a:r>
              <a:rPr lang="ru-RU" dirty="0" err="1"/>
              <a:t>Прают</a:t>
            </a:r>
            <a:r>
              <a:rPr lang="ru-RU" dirty="0"/>
              <a:t> Чан-</a:t>
            </a:r>
            <a:r>
              <a:rPr lang="ru-RU" dirty="0" err="1"/>
              <a:t>Оча</a:t>
            </a:r>
            <a:r>
              <a:rPr lang="ru-RU" dirty="0"/>
              <a:t> возглавил военное правительство Таиланда.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Военный переворот в Таиланде в 2014 году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36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700808"/>
            <a:ext cx="7668840" cy="4425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Преимущества</a:t>
            </a:r>
            <a:r>
              <a:rPr lang="ru-RU" dirty="0"/>
              <a:t>: успехи в экспортном производстве, способного даже возместить импорт. Быстрый экономический рост. Наличие природного газа. Один из основных мировых экспортёров риса, фруктов и каучука.</a:t>
            </a:r>
          </a:p>
          <a:p>
            <a:pPr marL="0" indent="0">
              <a:buNone/>
            </a:pPr>
            <a:r>
              <a:rPr lang="ru-RU" b="1" dirty="0"/>
              <a:t>Слабые стороны</a:t>
            </a:r>
            <a:r>
              <a:rPr lang="ru-RU" dirty="0"/>
              <a:t>: экономика концентрируется в основном вокруг Бангкока. Недостаточные запасы пресной воды. Быстрорастущий внешний долг. 60 % населения работают в мелких крестьянских хозяйствах.</a:t>
            </a:r>
          </a:p>
          <a:p>
            <a:pPr marL="0" indent="0">
              <a:buNone/>
            </a:pPr>
            <a:r>
              <a:rPr lang="ru-RU" b="1" dirty="0"/>
              <a:t>Энергетика</a:t>
            </a:r>
            <a:r>
              <a:rPr lang="ru-RU" dirty="0"/>
              <a:t>: порядка 70 % электричества вырабатывается с использованием природного газа. Природный газ добывается в шельфовом месторождении </a:t>
            </a:r>
            <a:r>
              <a:rPr lang="ru-RU" dirty="0" err="1"/>
              <a:t>Платонг</a:t>
            </a:r>
            <a:r>
              <a:rPr lang="ru-RU" dirty="0"/>
              <a:t>, расположенном на дне Сиамского залива. Также крупным поставщиком природного газа является Катар, который транспортирует сжиженный газ на СПГ-терминал </a:t>
            </a:r>
            <a:r>
              <a:rPr lang="ru-RU" dirty="0" err="1"/>
              <a:t>Map</a:t>
            </a:r>
            <a:r>
              <a:rPr lang="ru-RU" dirty="0"/>
              <a:t> </a:t>
            </a:r>
            <a:r>
              <a:rPr lang="ru-RU" dirty="0" err="1"/>
              <a:t>Ta</a:t>
            </a:r>
            <a:r>
              <a:rPr lang="ru-RU" dirty="0"/>
              <a:t> </a:t>
            </a:r>
            <a:r>
              <a:rPr lang="ru-RU" dirty="0" err="1"/>
              <a:t>Phut</a:t>
            </a:r>
            <a:r>
              <a:rPr lang="ru-RU" dirty="0"/>
              <a:t> LNG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Туризм</a:t>
            </a:r>
            <a:r>
              <a:rPr lang="ru-RU" dirty="0"/>
              <a:t> приносит немалый доход Таиланду. Так, в 2011 году Таиланд посетили более 19 миллионов иностранных туристов. Главные направления: Бангкок, </a:t>
            </a:r>
            <a:r>
              <a:rPr lang="ru-RU" dirty="0" err="1"/>
              <a:t>Паттайя</a:t>
            </a:r>
            <a:r>
              <a:rPr lang="ru-RU" dirty="0"/>
              <a:t>, </a:t>
            </a:r>
            <a:r>
              <a:rPr lang="ru-RU" dirty="0" err="1"/>
              <a:t>Пхукет</a:t>
            </a:r>
            <a:r>
              <a:rPr lang="ru-RU" dirty="0"/>
              <a:t> и </a:t>
            </a:r>
            <a:r>
              <a:rPr lang="ru-RU" dirty="0" err="1"/>
              <a:t>Самуи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Экономика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86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23" y="0"/>
            <a:ext cx="8229600" cy="1252728"/>
          </a:xfrm>
        </p:spPr>
        <p:txBody>
          <a:bodyPr/>
          <a:lstStyle/>
          <a:p>
            <a:r>
              <a:rPr lang="ru-RU" dirty="0" smtClean="0"/>
              <a:t>Символика</a:t>
            </a:r>
            <a:endParaRPr lang="ru-RU" dirty="0"/>
          </a:p>
        </p:txBody>
      </p:sp>
      <p:pic>
        <p:nvPicPr>
          <p:cNvPr id="5" name="Picture 2" descr="C:\Documents and Settings\герман\Рабочий стол\800px-Flag_of_Thailand.svg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3888432" cy="2590667"/>
          </a:xfrm>
          <a:prstGeom prst="rect">
            <a:avLst/>
          </a:prstGeom>
          <a:noFill/>
        </p:spPr>
      </p:pic>
      <p:pic>
        <p:nvPicPr>
          <p:cNvPr id="6" name="Picture 3" descr="C:\Documents and Settings\герман\Рабочий стол\379px-Thai_Garuda_emblem.svg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2732576" cy="29056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653136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Представляет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собой пять горизонтальных полос. Три цвета: красный-белый-синий символизируют народ-религия-король.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89020" y="4653136"/>
            <a:ext cx="3803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Представляет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собой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Гаруду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- священную птицу-божество. Официально утвержден 28 сентября 1917г.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992" y="1059577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Флаг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3430" y="109396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FF00"/>
                </a:solidFill>
              </a:rPr>
              <a:t>Герб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1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b="1" dirty="0"/>
              <a:t>Королевство </a:t>
            </a:r>
            <a:r>
              <a:rPr lang="ru-RU" b="1" dirty="0" smtClean="0"/>
              <a:t>Таиланд</a:t>
            </a:r>
            <a:r>
              <a:rPr lang="vi-VN" dirty="0" smtClean="0"/>
              <a:t>, </a:t>
            </a:r>
            <a:r>
              <a:rPr lang="ru-RU" dirty="0"/>
              <a:t>до 1939 </a:t>
            </a:r>
            <a:r>
              <a:rPr lang="ru-RU" b="1" dirty="0"/>
              <a:t>Сиам</a:t>
            </a:r>
            <a:r>
              <a:rPr lang="ru-RU" dirty="0"/>
              <a:t> —государство </a:t>
            </a:r>
            <a:r>
              <a:rPr lang="ru-RU" dirty="0" smtClean="0"/>
              <a:t>Юго-Восточной </a:t>
            </a:r>
            <a:r>
              <a:rPr lang="ru-RU" dirty="0"/>
              <a:t>Азии, расположенное в юго-западной части полуострова Индокитай и в северной части полуострова Малакка. Граничит на востоке с </a:t>
            </a:r>
            <a:r>
              <a:rPr lang="ru-RU" dirty="0" err="1"/>
              <a:t>Камбоджей</a:t>
            </a:r>
            <a:r>
              <a:rPr lang="ru-RU" dirty="0"/>
              <a:t> и Лаосом, на западе — с Мьянмой, и на юге — с </a:t>
            </a:r>
            <a:r>
              <a:rPr lang="ru-RU" dirty="0" smtClean="0"/>
              <a:t>Малайзией.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/>
          <a:lstStyle/>
          <a:p>
            <a:r>
              <a:rPr lang="ru-RU" dirty="0" smtClean="0"/>
              <a:t>Расположение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29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8903578" cy="6606014"/>
          </a:xfrm>
        </p:spPr>
      </p:pic>
    </p:spTree>
    <p:extLst>
      <p:ext uri="{BB962C8B-B14F-4D97-AF65-F5344CB8AC3E}">
        <p14:creationId xmlns:p14="http://schemas.microsoft.com/office/powerpoint/2010/main" xmlns="" val="35540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38576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Форма правления </a:t>
            </a:r>
            <a:r>
              <a:rPr lang="ru-RU" dirty="0"/>
              <a:t>— Конституционная монархия. 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Глава </a:t>
            </a:r>
            <a:r>
              <a:rPr lang="ru-RU" b="1" dirty="0"/>
              <a:t>государства</a:t>
            </a:r>
            <a:r>
              <a:rPr lang="ru-RU" dirty="0"/>
              <a:t> — король.  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Парламент </a:t>
            </a:r>
            <a:r>
              <a:rPr lang="ru-RU" b="1" dirty="0"/>
              <a:t>Таиланда</a:t>
            </a:r>
            <a:r>
              <a:rPr lang="ru-RU" dirty="0"/>
              <a:t> — двухпалатная Национальная Ассамблея, состоит из Сената на 150 мест и Палаты Представителей на 480 мест. Лидер партии, имеющей большинство в Палате Представителей, как правило, становится премьер-министром. Членов обеих палат избирает народ Таиланда, за исключением 50 % Верхней палаты (Сената), они назначаются монархом. Нижняя палата (Палата представителей) избирается на 4 года, Сенат — на 6 лет. До марта 2000 года Сенат назначался исключительно королём.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67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Политическое устройство</a:t>
            </a:r>
            <a:br>
              <a:rPr lang="ru-RU" dirty="0"/>
            </a:br>
            <a:endParaRPr lang="ru-RU" dirty="0"/>
          </a:p>
        </p:txBody>
      </p:sp>
      <p:pic>
        <p:nvPicPr>
          <p:cNvPr id="18434" name="Picture 2" descr="Король Таиланда признал власть организаторов военного переворота - Новые Извест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49008"/>
            <a:ext cx="3500398" cy="260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Король Таиланда. . Пхумипон Адульядет Отношение тайцев в королю. . Путеводитель для путешественников по Таиланд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36560"/>
            <a:ext cx="3929090" cy="262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60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Таиланд</a:t>
            </a:r>
            <a:r>
              <a:rPr lang="ru-RU" dirty="0" smtClean="0"/>
              <a:t> — активный член Ассоциации наций ЮВА.</a:t>
            </a:r>
          </a:p>
          <a:p>
            <a:pPr marL="0" indent="0" algn="ctr">
              <a:buNone/>
            </a:pPr>
            <a:r>
              <a:rPr lang="ru-RU" dirty="0" smtClean="0"/>
              <a:t>Таиланд подразделяется на 77 провинций (</a:t>
            </a:r>
            <a:r>
              <a:rPr lang="ru-RU" dirty="0" err="1" smtClean="0"/>
              <a:t>чангват</a:t>
            </a:r>
            <a:r>
              <a:rPr lang="ru-RU" dirty="0" smtClean="0"/>
              <a:t>). В 2013 году муниципальное образование — </a:t>
            </a:r>
            <a:r>
              <a:rPr lang="ru-RU" b="1" dirty="0" smtClean="0"/>
              <a:t>столица </a:t>
            </a:r>
            <a:r>
              <a:rPr lang="ru-RU" dirty="0" smtClean="0"/>
              <a:t>страны Бангкок получила статус самостоятельной 77-й провинции.</a:t>
            </a:r>
          </a:p>
          <a:p>
            <a:endParaRPr lang="ru-RU" dirty="0"/>
          </a:p>
        </p:txBody>
      </p:sp>
      <p:pic>
        <p:nvPicPr>
          <p:cNvPr id="2050" name="Picture 2" descr="Туристическое агентство ТамТам. Туры из Красноярск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23928" y="1340768"/>
            <a:ext cx="5219716" cy="53716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Население Таиланда в основном состоит из этнических тайцев и лаосцев (~80 %). Также существует большая община этнических китайцев (~10 %), к которым принадлежит бывший премьер-министр Таиланда </a:t>
            </a:r>
            <a:r>
              <a:rPr lang="ru-RU" dirty="0" err="1"/>
              <a:t>Таксин</a:t>
            </a:r>
            <a:r>
              <a:rPr lang="ru-RU" dirty="0"/>
              <a:t> </a:t>
            </a:r>
            <a:r>
              <a:rPr lang="ru-RU" dirty="0" err="1"/>
              <a:t>Чинават</a:t>
            </a:r>
            <a:r>
              <a:rPr lang="ru-RU" dirty="0"/>
              <a:t>. Другие этнические группы представлены </a:t>
            </a:r>
            <a:r>
              <a:rPr lang="ru-RU" dirty="0" smtClean="0"/>
              <a:t>малайцами,</a:t>
            </a:r>
            <a:r>
              <a:rPr lang="ru-RU" dirty="0"/>
              <a:t> </a:t>
            </a:r>
            <a:r>
              <a:rPr lang="ru-RU" dirty="0" err="1"/>
              <a:t>хмонгами</a:t>
            </a:r>
            <a:r>
              <a:rPr lang="ru-RU" dirty="0"/>
              <a:t>, кхмерами, а также вьетнамцами, которые осели в восточном Таиланде ещё со времён Вьетнамской войны.</a:t>
            </a:r>
          </a:p>
          <a:p>
            <a:pPr marL="0" indent="0" algn="ctr">
              <a:buNone/>
            </a:pPr>
            <a:r>
              <a:rPr lang="ru-RU" dirty="0"/>
              <a:t>94,6 % жителей Таиланда исповедуют буддизм. 4,6 % являются мусульманами — в основном это малайцы, проживающие на юге страны.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Население и социально-культурные ресурсы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285" y="1268760"/>
            <a:ext cx="3312368" cy="2100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29" y="3645024"/>
            <a:ext cx="3414953" cy="27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1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6120680" cy="54006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В Таиланде король является не только главой государства, но и покровителем, защитником всех религий. В периоды кризиса он выступает в роли примиряющего посредника, не занимая чью-либо сторону. </a:t>
            </a:r>
            <a:r>
              <a:rPr lang="ru-RU" dirty="0">
                <a:hlinkClick r:id="rId2" tooltip="Король Таиланда"/>
              </a:rPr>
              <a:t>Король Таиланда</a:t>
            </a:r>
            <a:r>
              <a:rPr lang="ru-RU" dirty="0"/>
              <a:t> — лидер и национальный символ, стоящий над политикой, и поэтому он вмешивается в политические дела только когда это необходимо для предотвращения кровопролития. Любовь и уважение к королевской семье носит в Таиланде почти религиозный характер. Эта любовь является ответом на то заинтересованное участие в благополучии своего народа, которое характеризует короля </a:t>
            </a:r>
            <a:r>
              <a:rPr lang="ru-RU" dirty="0" err="1"/>
              <a:t>Пхумипхона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Религия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196752"/>
            <a:ext cx="2311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1124744"/>
            <a:ext cx="9036495" cy="31683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Буддизм</a:t>
            </a:r>
            <a:r>
              <a:rPr lang="ru-RU" dirty="0"/>
              <a:t> и другие верования и религии нашли отражение в тайском искусстве и в жизни монастырей. Исторически в Сиаме существовало две культуры: придворная, основанная на буддийских ценностях и впитавшая в себя элементы индуизма, другая культура — это культура крестьянской деревни с народными песнями и </a:t>
            </a:r>
            <a:r>
              <a:rPr lang="ru-RU" dirty="0" smtClean="0"/>
              <a:t>танцами, </a:t>
            </a:r>
            <a:r>
              <a:rPr lang="ru-RU" dirty="0"/>
              <a:t>сказками, обрядами сельскохозяйственного цикла и цикла человеческой жизни. К народной культуре также можно отнести и народные промыслы — изготовление предметов обихода, обработка дерева, домашнее шёлкоткачество, плетение из лозы, ротанга и многое другое. К придворной культуре можно отнести тайский классический театр «</a:t>
            </a:r>
            <a:r>
              <a:rPr lang="ru-RU" dirty="0" err="1"/>
              <a:t>кхон</a:t>
            </a:r>
            <a:r>
              <a:rPr lang="ru-RU" dirty="0"/>
              <a:t>», сопровождающийся традиционным оркестром тайской музыки «</a:t>
            </a:r>
            <a:r>
              <a:rPr lang="ru-RU" dirty="0" err="1"/>
              <a:t>пхи</a:t>
            </a:r>
            <a:r>
              <a:rPr lang="ru-RU" dirty="0"/>
              <a:t> </a:t>
            </a:r>
            <a:r>
              <a:rPr lang="ru-RU" dirty="0" err="1"/>
              <a:t>пхат</a:t>
            </a:r>
            <a:r>
              <a:rPr lang="ru-RU" dirty="0"/>
              <a:t>», пением и речитативом чтецов, архитектуру буддийских монастырей, настенные фрески храмов, скульптурные изображения Будды. Традиционная скульптура Таиланда представлена, прежде всего, его изображениями и входит в число наиболее значительных проявлений буддийского искусства в мире.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52728"/>
          </a:xfrm>
        </p:spPr>
        <p:txBody>
          <a:bodyPr/>
          <a:lstStyle/>
          <a:p>
            <a:r>
              <a:rPr lang="ru-RU" dirty="0" smtClean="0"/>
              <a:t>Религия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3396" y="3933056"/>
            <a:ext cx="5228529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5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337</TotalTime>
  <Words>242</Words>
  <Application>Microsoft Office PowerPoint</Application>
  <PresentationFormat>Экран (4:3)</PresentationFormat>
  <Paragraphs>50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Таиланд</vt:lpstr>
      <vt:lpstr>Символика</vt:lpstr>
      <vt:lpstr>Расположение</vt:lpstr>
      <vt:lpstr>Слайд 4</vt:lpstr>
      <vt:lpstr>Политическое устройство </vt:lpstr>
      <vt:lpstr>Слайд 6</vt:lpstr>
      <vt:lpstr>Население и социально-культурные ресурсы </vt:lpstr>
      <vt:lpstr>Религия </vt:lpstr>
      <vt:lpstr>Религия</vt:lpstr>
      <vt:lpstr>Архитектура </vt:lpstr>
      <vt:lpstr>Музыка Художественные промыслы </vt:lpstr>
      <vt:lpstr>Слайд 12</vt:lpstr>
      <vt:lpstr>Сельское хозяйство </vt:lpstr>
      <vt:lpstr>История</vt:lpstr>
      <vt:lpstr>Слайд 15</vt:lpstr>
      <vt:lpstr>Переворот в Таиланде в 2006 году </vt:lpstr>
      <vt:lpstr>Военный переворот в Таиланде в 2014 году </vt:lpstr>
      <vt:lpstr>Экономика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Таиланд</dc:title>
  <dc:creator>вест</dc:creator>
  <cp:lastModifiedBy>Варя</cp:lastModifiedBy>
  <cp:revision>25</cp:revision>
  <dcterms:created xsi:type="dcterms:W3CDTF">2015-04-13T21:36:42Z</dcterms:created>
  <dcterms:modified xsi:type="dcterms:W3CDTF">2015-04-20T20:19:16Z</dcterms:modified>
</cp:coreProperties>
</file>