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7" r:id="rId2"/>
    <p:sldId id="256" r:id="rId3"/>
    <p:sldId id="258" r:id="rId4"/>
    <p:sldId id="262" r:id="rId5"/>
    <p:sldId id="261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832" autoAdjust="0"/>
  </p:normalViewPr>
  <p:slideViewPr>
    <p:cSldViewPr>
      <p:cViewPr varScale="1">
        <p:scale>
          <a:sx n="68" d="100"/>
          <a:sy n="68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038BA-FF4A-48F9-8710-F69EC61A26DC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1AE43-A0D1-4ADF-B97F-5C24C9BE5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05800" cy="1143000"/>
          </a:xfrm>
        </p:spPr>
        <p:txBody>
          <a:bodyPr anchor="ctr">
            <a:noAutofit/>
          </a:bodyPr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     </a:t>
            </a:r>
            <a:b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</a:br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/>
            </a:r>
            <a:b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</a:br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Право на якість   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940152" y="2996952"/>
            <a:ext cx="2664296" cy="25202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563888" y="692696"/>
            <a:ext cx="1368152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15616" y="5157192"/>
            <a:ext cx="2448272" cy="17008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732240" y="1052736"/>
            <a:ext cx="1656184" cy="16561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11560" y="332656"/>
            <a:ext cx="1368152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8100392" y="5949280"/>
            <a:ext cx="648072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7164288" y="188640"/>
            <a:ext cx="720080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788024" y="3284984"/>
            <a:ext cx="648072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5652120" y="620688"/>
            <a:ext cx="504056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499992" y="4941168"/>
            <a:ext cx="165618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_135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68952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048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Споживач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право </a:t>
            </a:r>
            <a:r>
              <a:rPr lang="ru-RU" sz="2400" b="1" dirty="0" err="1" smtClean="0"/>
              <a:t>обміняти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непродовольчий</a:t>
            </a:r>
            <a:r>
              <a:rPr lang="ru-RU" sz="2400" b="1" dirty="0" smtClean="0"/>
              <a:t> </a:t>
            </a:r>
            <a:r>
              <a:rPr lang="ru-RU" sz="2400" b="1" dirty="0" smtClean="0"/>
              <a:t>товар </a:t>
            </a:r>
            <a:r>
              <a:rPr lang="ru-RU" sz="2400" b="1" u="sng" dirty="0" err="1" smtClean="0"/>
              <a:t>належної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якості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протягом</a:t>
            </a:r>
            <a:r>
              <a:rPr lang="ru-RU" sz="2400" b="1" dirty="0" smtClean="0"/>
              <a:t> 14 </a:t>
            </a:r>
            <a:r>
              <a:rPr lang="ru-RU" sz="2400" b="1" u="sng" dirty="0" err="1" smtClean="0"/>
              <a:t>днів</a:t>
            </a:r>
            <a:r>
              <a:rPr lang="ru-RU" sz="2400" b="1" dirty="0" smtClean="0"/>
              <a:t>, не </a:t>
            </a:r>
            <a:r>
              <a:rPr lang="ru-RU" sz="2400" b="1" dirty="0" err="1" smtClean="0"/>
              <a:t>рахуючи</a:t>
            </a:r>
            <a:r>
              <a:rPr lang="ru-RU" sz="2400" b="1" dirty="0" smtClean="0"/>
              <a:t> дня </a:t>
            </a:r>
            <a:r>
              <a:rPr lang="ru-RU" sz="2400" b="1" dirty="0" err="1" smtClean="0"/>
              <a:t>купівлі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товар не </a:t>
            </a:r>
            <a:r>
              <a:rPr lang="ru-RU" sz="2400" b="1" dirty="0" err="1" smtClean="0"/>
              <a:t>задовольнив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за формою, габаритами, фасоном, </a:t>
            </a:r>
            <a:r>
              <a:rPr lang="ru-RU" sz="2400" b="1" dirty="0" err="1" smtClean="0"/>
              <a:t>кольором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розміром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причин не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бути ним </a:t>
            </a:r>
            <a:r>
              <a:rPr lang="ru-RU" sz="2400" b="1" dirty="0" err="1" smtClean="0"/>
              <a:t>використаний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призначенням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9144000" cy="66693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318570"/>
            <a:ext cx="5598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Обмін</a:t>
            </a:r>
            <a:r>
              <a:rPr lang="ru-RU" sz="2800" dirty="0" smtClean="0"/>
              <a:t> товару </a:t>
            </a:r>
            <a:r>
              <a:rPr lang="ru-RU" sz="2800" dirty="0" err="1" smtClean="0"/>
              <a:t>належної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провадиться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споживався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збережено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споживчі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пломби</a:t>
            </a:r>
            <a:r>
              <a:rPr lang="ru-RU" sz="2800" dirty="0" smtClean="0"/>
              <a:t>, </a:t>
            </a:r>
            <a:r>
              <a:rPr lang="ru-RU" sz="2800" dirty="0" err="1" smtClean="0"/>
              <a:t>ярлики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розрахунковий</a:t>
            </a:r>
            <a:r>
              <a:rPr lang="ru-RU" sz="2800" dirty="0" smtClean="0"/>
              <a:t> документ, </a:t>
            </a:r>
            <a:r>
              <a:rPr lang="ru-RU" sz="2800" dirty="0" err="1" smtClean="0"/>
              <a:t>виданий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споживачу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проданим</a:t>
            </a:r>
            <a:r>
              <a:rPr lang="ru-RU" sz="2800" dirty="0" smtClean="0"/>
              <a:t> товаром.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article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Відомий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фахівець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питань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Ісікава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підкреслює</a:t>
            </a:r>
            <a:r>
              <a:rPr lang="ru-RU" sz="2400" b="1" dirty="0" smtClean="0"/>
              <a:t>: </a:t>
            </a:r>
            <a:r>
              <a:rPr lang="ru-RU" sz="2400" b="1" i="1" dirty="0" smtClean="0"/>
              <a:t>«Не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економити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якості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оскільки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якість</a:t>
            </a:r>
            <a:r>
              <a:rPr lang="ru-RU" sz="2400" b="1" i="1" dirty="0" smtClean="0"/>
              <a:t> сама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економією</a:t>
            </a:r>
            <a:r>
              <a:rPr lang="ru-RU" sz="2400" b="1" i="1" dirty="0" smtClean="0"/>
              <a:t>».</a:t>
            </a:r>
            <a:endParaRPr lang="ru-RU" sz="2400" b="1" i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4464496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Презентацію підготувала учениця 10-Б класу</a:t>
            </a:r>
          </a:p>
          <a:p>
            <a:r>
              <a:rPr lang="uk-UA" sz="4000" dirty="0" smtClean="0"/>
              <a:t>Шостак Юлія</a:t>
            </a:r>
            <a:endParaRPr lang="ru-RU" sz="40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20688"/>
            <a:ext cx="6552728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8892480" cy="34163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Право на якість закріплене в українському законодавстві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(Ст.7)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Якість</a:t>
            </a:r>
            <a:r>
              <a:rPr lang="ru-RU" sz="3600" dirty="0" smtClean="0"/>
              <a:t> —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сукупність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властивостей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характеристик </a:t>
            </a:r>
            <a:r>
              <a:rPr lang="ru-RU" sz="3600" dirty="0" err="1" smtClean="0"/>
              <a:t>продукції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дають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їй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задовольняти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обумовлені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передбачені</a:t>
            </a:r>
            <a:r>
              <a:rPr lang="ru-RU" sz="3600" dirty="0" smtClean="0"/>
              <a:t> потреби.</a:t>
            </a:r>
            <a:endParaRPr lang="ru-RU" sz="36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лнце 9"/>
          <p:cNvSpPr/>
          <p:nvPr/>
        </p:nvSpPr>
        <p:spPr>
          <a:xfrm>
            <a:off x="1691680" y="1484784"/>
            <a:ext cx="5472608" cy="331236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Показники якості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052736"/>
            <a:ext cx="31683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Надійність товару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700808"/>
            <a:ext cx="262778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Безпека для </a:t>
            </a:r>
            <a:r>
              <a:rPr lang="uk-UA" dirty="0" err="1" smtClean="0"/>
              <a:t>здор</a:t>
            </a:r>
            <a:r>
              <a:rPr lang="ru-RU" dirty="0" err="1" smtClean="0"/>
              <a:t>ов'я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11752" y="2780928"/>
            <a:ext cx="223224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Зручність в          експлуатації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4293096"/>
            <a:ext cx="26642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Відповідність </a:t>
            </a:r>
            <a:r>
              <a:rPr lang="uk-UA" dirty="0" err="1" smtClean="0"/>
              <a:t>екологічіним</a:t>
            </a:r>
            <a:r>
              <a:rPr lang="uk-UA" dirty="0" smtClean="0"/>
              <a:t> вимогам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293096"/>
            <a:ext cx="259228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Якість і рівень </a:t>
            </a:r>
            <a:r>
              <a:rPr lang="uk-UA" dirty="0" err="1" smtClean="0"/>
              <a:t>післяпродажного</a:t>
            </a:r>
            <a:r>
              <a:rPr lang="uk-UA" dirty="0" smtClean="0"/>
              <a:t> обслуговування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1340768"/>
            <a:ext cx="187220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Довговічність товару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924944"/>
            <a:ext cx="16916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економічність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4869160"/>
            <a:ext cx="172819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естетичність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496944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Право на якість товару встановлює гарантії підтримки цього товару в працездатному стані</a:t>
            </a:r>
            <a:endParaRPr lang="ru-RU" sz="3600" b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comina_(7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687901"/>
            <a:ext cx="4464496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 важливо серед розмаїття товарів вибрати саме якісний продукт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27280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Тому вимагайте сертифікати якості</a:t>
            </a:r>
            <a:endParaRPr lang="ru-RU" sz="2400" b="1" dirty="0"/>
          </a:p>
        </p:txBody>
      </p:sp>
      <p:pic>
        <p:nvPicPr>
          <p:cNvPr id="3" name="Рисунок 2" descr="certific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779912" cy="5616624"/>
          </a:xfrm>
          <a:prstGeom prst="rect">
            <a:avLst/>
          </a:prstGeom>
        </p:spPr>
      </p:pic>
      <p:pic>
        <p:nvPicPr>
          <p:cNvPr id="5122" name="Picture 2" descr="D: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2849116" cy="2736304"/>
          </a:xfrm>
          <a:prstGeom prst="rect">
            <a:avLst/>
          </a:prstGeom>
          <a:noFill/>
        </p:spPr>
      </p:pic>
      <p:pic>
        <p:nvPicPr>
          <p:cNvPr id="5123" name="Picture 3" descr="D: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564904"/>
            <a:ext cx="489654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785410588fd229c96d439fd9ed6ba6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704856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611231"/>
            <a:ext cx="6192688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Щоб визначити, який термін використання товару вважається нормальним  закон запроваджує поняття </a:t>
            </a:r>
            <a:r>
              <a:rPr lang="uk-UA" sz="2800" b="1" i="1" dirty="0" smtClean="0"/>
              <a:t>термін використання товару(термін придатності)</a:t>
            </a:r>
            <a:endParaRPr lang="ru-RU" sz="2800" b="1" i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Y_BEZ ro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6912768" cy="5544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prstShdw prst="shdw18" dist="17961" dir="135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Знак </a:t>
            </a:r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prstShdw prst="shdw18" dist="17961" dir="135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якості</a:t>
            </a:r>
            <a:endParaRPr lang="ru-RU" sz="48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prstShdw prst="shdw18" dist="17961" dir="13500000">
                  <a:srgbClr val="FFFFFF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6876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ПОВИНЕН </a:t>
            </a:r>
          </a:p>
          <a:p>
            <a:pPr algn="ctr"/>
            <a:r>
              <a:rPr lang="ru-RU" dirty="0" smtClean="0"/>
              <a:t>ЗНАТИ  КОЖНИЙ!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ВИ ЗБЕРЕЖЕТЕ СВОЄ ЗДОРОВ'Я, ЯКЩО БУДЕТЕ ПЕРЕВІРЯТИ ТЕРМІН ПРИДАТНОСТІ ПРОДУКТІВ ХАРЧУВАННЯ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ВЖИВАЙТЕ ПРОДУКТИ ХАРЧУВАННЯ </a:t>
            </a:r>
            <a:r>
              <a:rPr lang="ru-RU" dirty="0" err="1" smtClean="0"/>
              <a:t>Зі</a:t>
            </a:r>
            <a:r>
              <a:rPr lang="ru-RU" dirty="0" smtClean="0"/>
              <a:t> ЗНАКОМ ЯКОСТІ</a:t>
            </a:r>
            <a:endParaRPr lang="el-GR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197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Право на якість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Yulya</dc:creator>
  <cp:lastModifiedBy>Yulya</cp:lastModifiedBy>
  <cp:revision>20</cp:revision>
  <dcterms:created xsi:type="dcterms:W3CDTF">2012-11-24T16:37:37Z</dcterms:created>
  <dcterms:modified xsi:type="dcterms:W3CDTF">2012-11-25T17:54:34Z</dcterms:modified>
</cp:coreProperties>
</file>