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Jacques Prévert</a:t>
            </a:r>
            <a:endParaRPr lang="uk-UA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Déjeuner du Matin</a:t>
            </a:r>
            <a:endParaRPr lang="uk-UA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3000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le 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café </a:t>
            </a:r>
            <a:endParaRPr lang="fr-F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Dans la tasse </a:t>
            </a: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le lait </a:t>
            </a: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Dans la tasse de 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caf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é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fr-F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le sucre </a:t>
            </a: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Dans le 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café 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au lait </a:t>
            </a: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Avec la petite cuiller </a:t>
            </a:r>
          </a:p>
          <a:p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</a:t>
            </a: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tourné </a:t>
            </a:r>
            <a:endParaRPr lang="fr-F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E:\аня муз\стих фран\img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2357454" cy="29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аня муз\стих фран\coffe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938466" cy="293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5572132" y="178592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8" name="Picture 4" descr="E:\аня муз\стих фран\DSC0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42"/>
            <a:ext cx="292895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аня муз\стих фран\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42"/>
            <a:ext cx="29553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аня муз\стих фран\9937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929066"/>
            <a:ext cx="3214690" cy="238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аня муз\стих фран\1328822083_71821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929066"/>
            <a:ext cx="31965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 rot="6345288">
            <a:off x="7223932" y="3465959"/>
            <a:ext cx="644073" cy="357190"/>
          </a:xfrm>
          <a:prstGeom prst="rightArrow">
            <a:avLst>
              <a:gd name="adj1" fmla="val 57757"/>
              <a:gd name="adj2" fmla="val 8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33" name="Picture 9" descr="E:\аня муз\стих фран\1247747028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78619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аня муз\стих фран\kofe-s-romom-i-koniak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714752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 rot="11163445">
            <a:off x="4445413" y="4905103"/>
            <a:ext cx="916182" cy="357190"/>
          </a:xfrm>
          <a:prstGeom prst="rightArrow">
            <a:avLst>
              <a:gd name="adj1" fmla="val 57757"/>
              <a:gd name="adj2" fmla="val 84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bu le café au lait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Et il a reposé la tasse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Sans me parler</a:t>
            </a:r>
          </a:p>
        </p:txBody>
      </p:sp>
      <p:pic>
        <p:nvPicPr>
          <p:cNvPr id="2050" name="Picture 2" descr="E:\аня муз\стих фран\coff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805526" cy="284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аня муз\стих фран\b_2d54ff80ee323cf64f9bb6311d952b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43314"/>
            <a:ext cx="4643470" cy="300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аня муз\стих фран\qw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350046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>
            <a:off x="6143636" y="314324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лево 6"/>
          <p:cNvSpPr/>
          <p:nvPr/>
        </p:nvSpPr>
        <p:spPr>
          <a:xfrm>
            <a:off x="3714744" y="4357694"/>
            <a:ext cx="35719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1285860"/>
            <a:ext cx="2857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allumé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Une cigarette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fait des ronds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Avec la fumée </a:t>
            </a:r>
            <a:endParaRPr lang="uk-UA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E:\аня муз\стих фран\1225314496r4vM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749566" cy="3124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аня муз\стих фран\000wr5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857520" cy="409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аня муз\стих фран\sigar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аня муз\стих фран\x_a6a09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43314"/>
            <a:ext cx="3865554" cy="2937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1357290" y="321468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9670813">
            <a:off x="3150412" y="3928480"/>
            <a:ext cx="676032" cy="490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 8"/>
          <p:cNvSpPr/>
          <p:nvPr/>
        </p:nvSpPr>
        <p:spPr>
          <a:xfrm>
            <a:off x="3786182" y="4643446"/>
            <a:ext cx="1000132" cy="107157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71488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les cendres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Dans le cendrier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Sans me parler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Sans me regarder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E:\аня муз\стих фран\smoking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аня муз\стих фран\12716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аня муз\стих фран\5956022_133e4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15" y="1714488"/>
            <a:ext cx="276228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аня муз\стих фран\705378_c39bc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8934"/>
            <a:ext cx="2786068" cy="366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углом 6"/>
          <p:cNvSpPr/>
          <p:nvPr/>
        </p:nvSpPr>
        <p:spPr>
          <a:xfrm>
            <a:off x="2500298" y="642918"/>
            <a:ext cx="928694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6850068" y="720049"/>
            <a:ext cx="875737" cy="1084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>
            <a:off x="6429388" y="5286388"/>
            <a:ext cx="1143008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ня муз\стих фран\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143272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аня муз\стих фран\60442129_borsalinostor__b37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643193" cy="32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аня муз\стих фран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04"/>
            <a:ext cx="2714644" cy="407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4786322"/>
            <a:ext cx="42862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s'est </a:t>
            </a:r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levé </a:t>
            </a:r>
            <a:endParaRPr lang="fr-F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Son chapeau sur sa </a:t>
            </a:r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tête </a:t>
            </a:r>
            <a:endParaRPr lang="fr-F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a mis son manteau de pluie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Parce qu'il pleuvait </a:t>
            </a:r>
            <a:endParaRPr lang="uk-UA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125" name="Picture 5" descr="E:\аня муз\стих фран\e85037a1390062160f7014b14fedf41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углом 6"/>
          <p:cNvSpPr/>
          <p:nvPr/>
        </p:nvSpPr>
        <p:spPr>
          <a:xfrm>
            <a:off x="2857488" y="285728"/>
            <a:ext cx="500066" cy="2143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9712775" flipH="1">
            <a:off x="5510451" y="3337283"/>
            <a:ext cx="422993" cy="589577"/>
          </a:xfrm>
          <a:prstGeom prst="bentArrow">
            <a:avLst>
              <a:gd name="adj1" fmla="val 25000"/>
              <a:gd name="adj2" fmla="val 35701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8680787">
            <a:off x="4714876" y="4071942"/>
            <a:ext cx="785818" cy="500066"/>
          </a:xfrm>
          <a:prstGeom prst="stripedRightArrow">
            <a:avLst>
              <a:gd name="adj1" fmla="val 444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857496"/>
            <a:ext cx="27860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Et il est parti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Sous la pluie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Sans une parole </a:t>
            </a:r>
          </a:p>
          <a:p>
            <a:r>
              <a:rPr lang="fr-F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Sans me regarder</a:t>
            </a:r>
            <a:endParaRPr lang="uk-UA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E:\аня муз\стих фран\forum.allavatars.ru_rain_2008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22133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аня муз\стих фран\74712125_2822133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048008" cy="3947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аня муз\стих фран\1306362838_739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4429156" cy="242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аня муз\стих фран\7eb00a7166aea3d226ceb3370a2fa4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00372"/>
            <a:ext cx="285860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 rot="726779">
            <a:off x="4786314" y="1285860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704974">
            <a:off x="7761697" y="375315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5143512"/>
            <a:ext cx="642942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Et </a:t>
            </a:r>
            <a:r>
              <a:rPr lang="fr-F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moi j'ai pris </a:t>
            </a:r>
          </a:p>
          <a:p>
            <a:r>
              <a:rPr lang="fr-F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Ma tête dans ma main </a:t>
            </a:r>
          </a:p>
          <a:p>
            <a:r>
              <a:rPr lang="fr-F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Et j'ai pleuré</a:t>
            </a:r>
            <a:endParaRPr lang="uk-UA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E:\аня муз\стих фран\508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86892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аня муз\стих фран\1279203630_slez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286280" cy="447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аня муз\стих фран\62254346_1236291122_3482_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214686"/>
            <a:ext cx="4357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fr-FR" sz="9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fin</a:t>
            </a:r>
            <a:endParaRPr lang="uk-UA" sz="96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0192CD"/>
      </a:dk1>
      <a:lt1>
        <a:srgbClr val="0192CD"/>
      </a:lt1>
      <a:dk2>
        <a:srgbClr val="F9AE17"/>
      </a:dk2>
      <a:lt2>
        <a:srgbClr val="FFFF00"/>
      </a:lt2>
      <a:accent1>
        <a:srgbClr val="4B98FF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E90062"/>
      </a:hlink>
      <a:folHlink>
        <a:srgbClr val="FF388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131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Déjeuner du Matin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Déjeuner du Matin</dc:title>
  <cp:lastModifiedBy>Y</cp:lastModifiedBy>
  <cp:revision>8</cp:revision>
  <dcterms:modified xsi:type="dcterms:W3CDTF">2012-03-30T14:08:06Z</dcterms:modified>
</cp:coreProperties>
</file>