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12/22/2013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12/22/2013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077200" cy="167335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Чак</a:t>
            </a:r>
            <a:r>
              <a:rPr lang="uk-UA" sz="6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uk-UA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Беррі</a:t>
            </a:r>
            <a:endParaRPr lang="uk-UA" sz="6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64145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27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280920" cy="2016224"/>
          </a:xfrm>
        </p:spPr>
        <p:txBody>
          <a:bodyPr>
            <a:normAutofit/>
          </a:bodyPr>
          <a:lstStyle/>
          <a:p>
            <a:r>
              <a:rPr lang="uk-UA" sz="2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 у рок-н-ролу є ім'я, то це ім'я Чак Беррі. Зіграні ним фрази стали дзвінкими </a:t>
            </a:r>
            <a:r>
              <a:rPr lang="uk-UA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монетами</a:t>
            </a:r>
            <a:r>
              <a:rPr lang="uk-UA" sz="2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які гітаристи по всьому світу до </a:t>
            </a:r>
            <a:r>
              <a:rPr lang="uk-UA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цих </a:t>
            </a:r>
            <a:r>
              <a:rPr lang="uk-UA" sz="2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пір щедро роздають публіці. Проста краса його музики і віршів надихнула багато груп, починаючи від </a:t>
            </a:r>
            <a:r>
              <a:rPr lang="uk-UA" sz="23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Rolling</a:t>
            </a:r>
            <a:r>
              <a:rPr lang="uk-UA" sz="2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3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Stones</a:t>
            </a:r>
            <a:r>
              <a:rPr lang="uk-UA" sz="2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далі.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76" y="2132856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17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4176464" cy="525658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Чак </a:t>
            </a:r>
            <a:r>
              <a:rPr lang="uk-UA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Беррі народився в багатодітній </a:t>
            </a: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негритянській </a:t>
            </a:r>
            <a:r>
              <a:rPr lang="uk-UA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сім'ї середнього класу і з дитинства захоплювався музикою. Він дав свій перший концерт у 1941 році, </a:t>
            </a: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коли ще навчався в школі.</a:t>
            </a:r>
            <a:r>
              <a:rPr lang="uk-UA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uk-UA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uk-UA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 1944 </a:t>
            </a: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році, </a:t>
            </a:r>
            <a:r>
              <a:rPr lang="uk-UA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бувши</a:t>
            </a: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школярем, </a:t>
            </a:r>
            <a:r>
              <a:rPr lang="uk-UA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Беррі з двома друзями, користуючись зламаним пістолетом, пограбував у </a:t>
            </a:r>
            <a:r>
              <a:rPr lang="uk-UA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Канзасі</a:t>
            </a:r>
            <a:r>
              <a:rPr lang="uk-UA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три магазини і викрав машину, за що всі троє були визнані винними в збройному пограбуванні і засуджені на 10 років позбавлення волі.</a:t>
            </a:r>
            <a:br>
              <a:rPr lang="uk-UA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uk-UA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ув'язненні Чак продовжував займатися музикою: він організував музичний квартет. Його звільнили достроково, коли йому був 21 рік.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829050" cy="3829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55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5936" y="332656"/>
            <a:ext cx="4896544" cy="597666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 початком сімейного життя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Чак влаштувався </a:t>
            </a: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заробітки в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Сент-Луїс </a:t>
            </a: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 там він підробляв робітником на автомобілебудівному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заводі, </a:t>
            </a: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пізніше влаштувався косметологом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початку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50-х, </a:t>
            </a: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додаткового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заробітку, </a:t>
            </a: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Беррі почав грати в клубах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Сент-Луїса </a:t>
            </a: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 різними місцевими групами. Саме в одному з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них, </a:t>
            </a: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він став виконувати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кантрі, </a:t>
            </a: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забарвлене </a:t>
            </a:r>
            <a:r>
              <a:rPr lang="uk-UA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блюзовими</a:t>
            </a: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прийомами. Також навчався грі на гітарі у свого друга </a:t>
            </a:r>
            <a:r>
              <a:rPr lang="uk-UA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Айра</a:t>
            </a: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Харріса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 новаторське змішання стилів (кожному з яких була притаманна своя аудиторія , розділена за расовою ознакою) принесло йому місцеву популярність.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3048000" cy="418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3638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5184576" cy="626469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У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травні 1955 року Беррі познайомився з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Леонардом </a:t>
            </a:r>
            <a:r>
              <a:rPr lang="uk-UA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Чессом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власником </a:t>
            </a:r>
            <a:r>
              <a:rPr lang="uk-UA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блюзового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лейбла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Chess Records .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Той зацікавився гітаристом , причому саме його експериментами з кантрі , ніж його блюзом . 21 травня в студії фірми був записаний перший </a:t>
            </a:r>
            <a:r>
              <a:rPr lang="uk-UA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сингл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 Чака Беррі ,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en-US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Maybellene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»,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що поєднував напір </a:t>
            </a:r>
            <a:r>
              <a:rPr lang="uk-UA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ритм-енд-блюзу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і стилістику кантрі. </a:t>
            </a:r>
            <a:r>
              <a:rPr lang="uk-UA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Сингл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 був розпроданий тиражем більше мільйона екземплярів і зайняв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1-е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місце в американському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хіт-параді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у категорії </a:t>
            </a:r>
            <a:r>
              <a:rPr lang="uk-UA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ритм-енд-блюзу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Знайшовши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остаточно свій стиль , Беррі став випускати один за іншим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хіти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, що стали класикою </a:t>
            </a:r>
            <a:r>
              <a:rPr lang="uk-UA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рок-музики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Thirty Days», «Roll 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Over 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Beethoven»,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інші.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Беррі як автор виділявся серед фігур раннього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рок-н-ролу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: тексти його пісень були свого роду невеликими історіями , повними несподіваних обертів та іронії 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З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1958 року стали виходити і довгограючі пластинки співака ;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вони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включали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також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блюзові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композиції , нерідко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інструментальні.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Беррі активно гастролював і взяв участь у зйомках двох </a:t>
            </a:r>
            <a:r>
              <a:rPr lang="uk-UA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рок-н-рольних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художніх фільмів - «</a:t>
            </a:r>
            <a:r>
              <a:rPr lang="uk-UA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Рок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 , </a:t>
            </a:r>
            <a:r>
              <a:rPr lang="uk-UA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рок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 , </a:t>
            </a:r>
            <a:r>
              <a:rPr lang="uk-UA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рок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 »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і «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Давай, </a:t>
            </a:r>
            <a:r>
              <a:rPr lang="uk-UA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Джонні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давай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!».</a:t>
            </a:r>
            <a:endParaRPr lang="uk-UA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</a:endParaRPr>
          </a:p>
          <a:p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96752"/>
            <a:ext cx="343096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1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04664"/>
            <a:ext cx="3986550" cy="597666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err="1" smtClean="0">
                <a:ln/>
                <a:solidFill>
                  <a:schemeClr val="accent3"/>
                </a:solidFill>
              </a:rPr>
              <a:t>Кавер-версії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 </a:t>
            </a:r>
            <a:r>
              <a:rPr lang="uk-UA" b="1" dirty="0">
                <a:ln/>
                <a:solidFill>
                  <a:schemeClr val="accent3"/>
                </a:solidFill>
              </a:rPr>
              <a:t>його пісень робили майже всі нові британські 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гурти </a:t>
            </a:r>
            <a:r>
              <a:rPr lang="uk-UA" b="1" dirty="0">
                <a:ln/>
                <a:solidFill>
                  <a:schemeClr val="accent3"/>
                </a:solidFill>
              </a:rPr>
              <a:t>, включаючи </a:t>
            </a:r>
            <a:r>
              <a:rPr lang="uk-UA" b="1" dirty="0" err="1">
                <a:ln/>
                <a:solidFill>
                  <a:schemeClr val="accent3"/>
                </a:solidFill>
              </a:rPr>
              <a:t>The</a:t>
            </a:r>
            <a:r>
              <a:rPr lang="uk-UA" b="1" dirty="0">
                <a:ln/>
                <a:solidFill>
                  <a:schemeClr val="accent3"/>
                </a:solidFill>
              </a:rPr>
              <a:t> </a:t>
            </a:r>
            <a:r>
              <a:rPr lang="uk-UA" b="1" dirty="0" err="1">
                <a:ln/>
                <a:solidFill>
                  <a:schemeClr val="accent3"/>
                </a:solidFill>
              </a:rPr>
              <a:t>Beatles</a:t>
            </a:r>
            <a:r>
              <a:rPr lang="uk-UA" b="1" dirty="0">
                <a:ln/>
                <a:solidFill>
                  <a:schemeClr val="accent3"/>
                </a:solidFill>
              </a:rPr>
              <a:t> , </a:t>
            </a:r>
            <a:r>
              <a:rPr lang="uk-UA" b="1" dirty="0" err="1">
                <a:ln/>
                <a:solidFill>
                  <a:schemeClr val="accent3"/>
                </a:solidFill>
              </a:rPr>
              <a:t>The</a:t>
            </a:r>
            <a:r>
              <a:rPr lang="uk-UA" b="1" dirty="0">
                <a:ln/>
                <a:solidFill>
                  <a:schemeClr val="accent3"/>
                </a:solidFill>
              </a:rPr>
              <a:t> </a:t>
            </a:r>
            <a:r>
              <a:rPr lang="uk-UA" b="1" dirty="0" err="1">
                <a:ln/>
                <a:solidFill>
                  <a:schemeClr val="accent3"/>
                </a:solidFill>
              </a:rPr>
              <a:t>Rolling</a:t>
            </a:r>
            <a:r>
              <a:rPr lang="uk-UA" b="1" dirty="0">
                <a:ln/>
                <a:solidFill>
                  <a:schemeClr val="accent3"/>
                </a:solidFill>
              </a:rPr>
              <a:t> </a:t>
            </a:r>
            <a:r>
              <a:rPr lang="uk-UA" b="1" dirty="0" err="1">
                <a:ln/>
                <a:solidFill>
                  <a:schemeClr val="accent3"/>
                </a:solidFill>
              </a:rPr>
              <a:t>Stones</a:t>
            </a:r>
            <a:r>
              <a:rPr lang="uk-UA" b="1" dirty="0">
                <a:ln/>
                <a:solidFill>
                  <a:schemeClr val="accent3"/>
                </a:solidFill>
              </a:rPr>
              <a:t> , </a:t>
            </a:r>
            <a:r>
              <a:rPr lang="uk-UA" b="1" dirty="0" err="1">
                <a:ln/>
                <a:solidFill>
                  <a:schemeClr val="accent3"/>
                </a:solidFill>
              </a:rPr>
              <a:t>The</a:t>
            </a:r>
            <a:r>
              <a:rPr lang="uk-UA" b="1" dirty="0">
                <a:ln/>
                <a:solidFill>
                  <a:schemeClr val="accent3"/>
                </a:solidFill>
              </a:rPr>
              <a:t> </a:t>
            </a:r>
            <a:r>
              <a:rPr lang="uk-UA" b="1" dirty="0" err="1">
                <a:ln/>
                <a:solidFill>
                  <a:schemeClr val="accent3"/>
                </a:solidFill>
              </a:rPr>
              <a:t>Kinks</a:t>
            </a:r>
            <a:r>
              <a:rPr lang="uk-UA" b="1" dirty="0">
                <a:ln/>
                <a:solidFill>
                  <a:schemeClr val="accent3"/>
                </a:solidFill>
              </a:rPr>
              <a:t> 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 </a:t>
            </a:r>
            <a:r>
              <a:rPr lang="uk-UA" b="1" dirty="0">
                <a:ln/>
                <a:solidFill>
                  <a:schemeClr val="accent3"/>
                </a:solidFill>
              </a:rPr>
              <a:t>та 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інші.</a:t>
            </a:r>
            <a:r>
              <a:rPr lang="uk-UA" b="1" dirty="0">
                <a:ln/>
                <a:solidFill>
                  <a:schemeClr val="accent3"/>
                </a:solidFill>
              </a:rPr>
              <a:t/>
            </a:r>
            <a:br>
              <a:rPr lang="uk-UA" b="1" dirty="0">
                <a:ln/>
                <a:solidFill>
                  <a:schemeClr val="accent3"/>
                </a:solidFill>
              </a:rPr>
            </a:br>
            <a:r>
              <a:rPr lang="uk-UA" b="1" dirty="0">
                <a:ln/>
                <a:solidFill>
                  <a:schemeClr val="accent3"/>
                </a:solidFill>
              </a:rPr>
              <a:t/>
            </a:r>
            <a:br>
              <a:rPr lang="uk-UA" b="1" dirty="0">
                <a:ln/>
                <a:solidFill>
                  <a:schemeClr val="accent3"/>
                </a:solidFill>
              </a:rPr>
            </a:br>
            <a:r>
              <a:rPr lang="uk-UA" b="1" dirty="0">
                <a:ln/>
                <a:solidFill>
                  <a:schemeClr val="accent3"/>
                </a:solidFill>
              </a:rPr>
              <a:t>Беррі також повернувся до класичного </a:t>
            </a:r>
            <a:r>
              <a:rPr lang="uk-UA" b="1" dirty="0" err="1" smtClean="0">
                <a:ln/>
                <a:solidFill>
                  <a:schemeClr val="accent3"/>
                </a:solidFill>
              </a:rPr>
              <a:t>рок-н-рольного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 </a:t>
            </a:r>
            <a:r>
              <a:rPr lang="uk-UA" b="1" dirty="0">
                <a:ln/>
                <a:solidFill>
                  <a:schemeClr val="accent3"/>
                </a:solidFill>
              </a:rPr>
              <a:t>стилю і записав у 1964-65 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рр. </a:t>
            </a:r>
            <a:r>
              <a:rPr lang="uk-UA" b="1" dirty="0">
                <a:ln/>
                <a:solidFill>
                  <a:schemeClr val="accent3"/>
                </a:solidFill>
              </a:rPr>
              <a:t>кілька альбомів і 7 </a:t>
            </a:r>
            <a:r>
              <a:rPr lang="uk-UA" b="1" dirty="0" err="1" smtClean="0">
                <a:ln/>
                <a:solidFill>
                  <a:schemeClr val="accent3"/>
                </a:solidFill>
              </a:rPr>
              <a:t>синглів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, </a:t>
            </a:r>
            <a:r>
              <a:rPr lang="uk-UA" b="1" dirty="0">
                <a:ln/>
                <a:solidFill>
                  <a:schemeClr val="accent3"/>
                </a:solidFill>
              </a:rPr>
              <a:t>два з яких увійшли до двадцятки національного 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хіт-параду </a:t>
            </a:r>
            <a:r>
              <a:rPr lang="uk-UA" b="1" dirty="0">
                <a:ln/>
                <a:solidFill>
                  <a:schemeClr val="accent3"/>
                </a:solidFill>
              </a:rPr>
              <a:t>США . У травні 1964 він здійснив успішний тур по Великобританії . Також зіграв декілька концертів у Північній Америці.</a:t>
            </a:r>
            <a:br>
              <a:rPr lang="uk-UA" b="1" dirty="0">
                <a:ln/>
                <a:solidFill>
                  <a:schemeClr val="accent3"/>
                </a:solidFill>
              </a:rPr>
            </a:br>
            <a:r>
              <a:rPr lang="uk-UA" b="1" dirty="0">
                <a:ln/>
                <a:solidFill>
                  <a:schemeClr val="accent3"/>
                </a:solidFill>
              </a:rPr>
              <a:t/>
            </a:r>
            <a:br>
              <a:rPr lang="uk-UA" b="1" dirty="0">
                <a:ln/>
                <a:solidFill>
                  <a:schemeClr val="accent3"/>
                </a:solidFill>
              </a:rPr>
            </a:br>
            <a:r>
              <a:rPr lang="uk-UA" b="1" dirty="0">
                <a:ln/>
                <a:solidFill>
                  <a:schemeClr val="accent3"/>
                </a:solidFill>
              </a:rPr>
              <a:t>У 1966 році співак перейшов на </a:t>
            </a:r>
            <a:r>
              <a:rPr lang="uk-UA" b="1" dirty="0" err="1">
                <a:ln/>
                <a:solidFill>
                  <a:schemeClr val="accent3"/>
                </a:solidFill>
              </a:rPr>
              <a:t>Mercury</a:t>
            </a:r>
            <a:r>
              <a:rPr lang="uk-UA" b="1" dirty="0">
                <a:ln/>
                <a:solidFill>
                  <a:schemeClr val="accent3"/>
                </a:solidFill>
              </a:rPr>
              <a:t> </a:t>
            </a:r>
            <a:r>
              <a:rPr lang="uk-UA" b="1" dirty="0" err="1">
                <a:ln/>
                <a:solidFill>
                  <a:schemeClr val="accent3"/>
                </a:solidFill>
              </a:rPr>
              <a:t>Records</a:t>
            </a:r>
            <a:r>
              <a:rPr lang="uk-UA" b="1" dirty="0">
                <a:ln/>
                <a:solidFill>
                  <a:schemeClr val="accent3"/>
                </a:solidFill>
              </a:rPr>
              <a:t> . Саме в цей час у творчості Беррі з'явилися нові нюанси : співак 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приніс </a:t>
            </a:r>
            <a:r>
              <a:rPr lang="uk-UA" b="1" dirty="0">
                <a:ln/>
                <a:solidFill>
                  <a:schemeClr val="accent3"/>
                </a:solidFill>
              </a:rPr>
              <a:t>елементи </a:t>
            </a:r>
            <a:r>
              <a:rPr lang="uk-UA" b="1" dirty="0" err="1">
                <a:ln/>
                <a:solidFill>
                  <a:schemeClr val="accent3"/>
                </a:solidFill>
              </a:rPr>
              <a:t>психоделії</a:t>
            </a:r>
            <a:r>
              <a:rPr lang="uk-UA" b="1" dirty="0">
                <a:ln/>
                <a:solidFill>
                  <a:schemeClr val="accent3"/>
                </a:solidFill>
              </a:rPr>
              <a:t> в свої виступи . На новому </a:t>
            </a:r>
            <a:r>
              <a:rPr lang="uk-UA" b="1" dirty="0" err="1">
                <a:ln/>
                <a:solidFill>
                  <a:schemeClr val="accent3"/>
                </a:solidFill>
              </a:rPr>
              <a:t>лейблі</a:t>
            </a:r>
            <a:r>
              <a:rPr lang="uk-UA" b="1" dirty="0">
                <a:ln/>
                <a:solidFill>
                  <a:schemeClr val="accent3"/>
                </a:solidFill>
              </a:rPr>
              <a:t> музикант перезаписав свої хіти і випустив два альбоми з новим матеріалом. Обидва вони не принесли комерційного 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успіху. </a:t>
            </a:r>
            <a:r>
              <a:rPr lang="uk-UA" b="1" dirty="0">
                <a:ln/>
                <a:solidFill>
                  <a:schemeClr val="accent3"/>
                </a:solidFill>
              </a:rPr>
              <a:t>Робота на </a:t>
            </a:r>
            <a:r>
              <a:rPr lang="uk-UA" b="1" dirty="0" err="1">
                <a:ln/>
                <a:solidFill>
                  <a:schemeClr val="accent3"/>
                </a:solidFill>
              </a:rPr>
              <a:t>Mercury</a:t>
            </a:r>
            <a:r>
              <a:rPr lang="uk-UA" b="1" dirty="0">
                <a:ln/>
                <a:solidFill>
                  <a:schemeClr val="accent3"/>
                </a:solidFill>
              </a:rPr>
              <a:t> </a:t>
            </a:r>
            <a:r>
              <a:rPr lang="uk-UA" b="1" dirty="0" err="1">
                <a:ln/>
                <a:solidFill>
                  <a:schemeClr val="accent3"/>
                </a:solidFill>
              </a:rPr>
              <a:t>Records</a:t>
            </a:r>
            <a:r>
              <a:rPr lang="uk-UA" b="1" dirty="0">
                <a:ln/>
                <a:solidFill>
                  <a:schemeClr val="accent3"/>
                </a:solidFill>
              </a:rPr>
              <a:t> 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 не була </a:t>
            </a:r>
            <a:r>
              <a:rPr lang="uk-UA" b="1" dirty="0">
                <a:ln/>
                <a:solidFill>
                  <a:schemeClr val="accent3"/>
                </a:solidFill>
              </a:rPr>
              <a:t>успішним періодом.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54" y="404664"/>
            <a:ext cx="5049946" cy="61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013"/>
            <a:ext cx="4427984" cy="332098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5936" y="620688"/>
            <a:ext cx="5040560" cy="567875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Випустивши ще три студійні альбоми в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1974,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1975 і 1979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рр.,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Беррі остаточно переключився на концертну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діяльність,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об'їздив з гастролями весь світ. </a:t>
            </a:r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1979 році проти Беррі було заведено кримінальну справу за несплату податків. У результаті суд засудив Беррі до 4 місяців в'язниці і 1000 годин суспільно - примусових робіт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1986 році він був введений в національний Зал слави композиторів.</a:t>
            </a:r>
            <a:b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Співак досі щонеділі виступає по середах у своєму клубі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Blueberry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Hill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Сент-Луїсі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епізодично виїжджає в турне ,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тому числі в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рамках прощального світового турне музикант дав один концерт в Москві.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9" y="0"/>
            <a:ext cx="3393612" cy="40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8136904" cy="187220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Беррі вийшов 51 </a:t>
            </a:r>
            <a:r>
              <a:rPr lang="uk-UA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сингл</a:t>
            </a: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(єдине 1-е місце зайняв «</a:t>
            </a:r>
            <a:r>
              <a:rPr lang="uk-UA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My</a:t>
            </a: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Ding-A-Ling») і 20 студійних альбомів, переважна більшість яких не потрапило в хіт-паради.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14" y="2276872"/>
            <a:ext cx="6687797" cy="445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00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288"/>
            <a:ext cx="9144000" cy="6053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99207" y="188640"/>
            <a:ext cx="4945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80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124</TotalTime>
  <Words>297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Модульная</vt:lpstr>
      <vt:lpstr>Чак Беррі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Чак Беррі</dc:title>
  <dc:creator>Настя</dc:creator>
  <cp:lastModifiedBy>Настя</cp:lastModifiedBy>
  <cp:revision>12</cp:revision>
  <dcterms:created xsi:type="dcterms:W3CDTF">2013-12-22T18:52:42Z</dcterms:created>
  <dcterms:modified xsi:type="dcterms:W3CDTF">2013-12-22T20:58:04Z</dcterms:modified>
</cp:coreProperties>
</file>