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75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BDFA01-CE4F-4DC1-BC90-B8D2CC2725C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09D2EF-607A-41C1-9472-968D45294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Британ</a:t>
            </a:r>
            <a:r>
              <a:rPr lang="uk-UA" dirty="0" err="1" smtClean="0"/>
              <a:t>ія</a:t>
            </a:r>
            <a:r>
              <a:rPr lang="uk-UA" dirty="0" smtClean="0"/>
              <a:t> після Другої світової війни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092280" y="5013176"/>
            <a:ext cx="1584176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314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 </a:t>
            </a:r>
            <a:r>
              <a:rPr lang="ru-RU" dirty="0"/>
              <a:t>одного боку,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суперників</a:t>
            </a:r>
            <a:r>
              <a:rPr lang="ru-RU" dirty="0"/>
              <a:t> 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повоєнні</a:t>
            </a:r>
            <a:r>
              <a:rPr lang="ru-RU" dirty="0"/>
              <a:t> роки (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Японії</a:t>
            </a:r>
            <a:r>
              <a:rPr lang="ru-RU" dirty="0"/>
              <a:t>, </a:t>
            </a:r>
            <a:r>
              <a:rPr lang="ru-RU" dirty="0" err="1"/>
              <a:t>Німеччини</a:t>
            </a:r>
            <a:r>
              <a:rPr lang="ru-RU" dirty="0"/>
              <a:t>)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ослабли,і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дало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до 1963 р. </a:t>
            </a:r>
            <a:r>
              <a:rPr lang="ru-RU" dirty="0" err="1"/>
              <a:t>утримувати</a:t>
            </a:r>
            <a:r>
              <a:rPr lang="ru-RU" dirty="0"/>
              <a:t> 2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капіталістичному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завдала</a:t>
            </a:r>
            <a:r>
              <a:rPr lang="ru-RU" dirty="0"/>
              <a:t>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</a:t>
            </a:r>
            <a:r>
              <a:rPr lang="ru-RU" dirty="0" err="1"/>
              <a:t>менших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становили 245 тис. </a:t>
            </a:r>
            <a:r>
              <a:rPr lang="ru-RU" dirty="0" err="1"/>
              <a:t>вбитих</a:t>
            </a:r>
            <a:r>
              <a:rPr lang="ru-RU" dirty="0"/>
              <a:t>, 275 тис. </a:t>
            </a:r>
            <a:r>
              <a:rPr lang="ru-RU" dirty="0" err="1"/>
              <a:t>поранених</a:t>
            </a:r>
            <a:r>
              <a:rPr lang="ru-RU" dirty="0"/>
              <a:t>, 53 тис.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безвісти</a:t>
            </a:r>
            <a:r>
              <a:rPr lang="ru-RU" dirty="0"/>
              <a:t> </a:t>
            </a:r>
            <a:r>
              <a:rPr lang="ru-RU" dirty="0" err="1"/>
              <a:t>зникли</a:t>
            </a:r>
            <a:r>
              <a:rPr lang="ru-RU" dirty="0"/>
              <a:t>.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 smtClean="0"/>
              <a:t>, </a:t>
            </a:r>
            <a:r>
              <a:rPr lang="ru-RU" dirty="0" err="1"/>
              <a:t>ніж</a:t>
            </a:r>
            <a:r>
              <a:rPr lang="ru-RU" dirty="0"/>
              <a:t> у 1914-1918 </a:t>
            </a:r>
            <a:r>
              <a:rPr lang="en-US" dirty="0"/>
              <a:t>pp.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Розвиток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Великої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Британії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після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Другої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світової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війни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характеризувався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суперечливими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тенденціями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.</a:t>
            </a:r>
            <a:endParaRPr lang="ru-RU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337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/>
          </a:bodyPr>
          <a:lstStyle/>
          <a:p>
            <a:r>
              <a:rPr lang="ru-RU" dirty="0"/>
              <a:t>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погіршився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стан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зменшились</a:t>
            </a:r>
            <a:r>
              <a:rPr lang="ru-RU" dirty="0"/>
              <a:t> </a:t>
            </a:r>
            <a:r>
              <a:rPr lang="ru-RU" dirty="0" err="1"/>
              <a:t>золотовалютні</a:t>
            </a:r>
            <a:r>
              <a:rPr lang="ru-RU" dirty="0"/>
              <a:t> запаси,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бомбардувань</a:t>
            </a:r>
            <a:r>
              <a:rPr lang="ru-RU" dirty="0"/>
              <a:t>, </a:t>
            </a:r>
            <a:r>
              <a:rPr lang="ru-RU" dirty="0" err="1"/>
              <a:t>втрати</a:t>
            </a:r>
            <a:r>
              <a:rPr lang="ru-RU" dirty="0"/>
              <a:t> суден;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гальмували</a:t>
            </a:r>
            <a:r>
              <a:rPr lang="ru-RU" dirty="0"/>
              <a:t> </a:t>
            </a:r>
            <a:r>
              <a:rPr lang="ru-RU" dirty="0" err="1"/>
              <a:t>неоновлений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у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капіталовкладень</a:t>
            </a:r>
            <a:r>
              <a:rPr lang="ru-RU" dirty="0"/>
              <a:t> за кордоном (25 %). </a:t>
            </a:r>
            <a:r>
              <a:rPr lang="ru-RU" dirty="0" err="1"/>
              <a:t>Державний</a:t>
            </a:r>
            <a:r>
              <a:rPr lang="ru-RU" dirty="0"/>
              <a:t> борг </a:t>
            </a:r>
            <a:r>
              <a:rPr lang="ru-RU" dirty="0" err="1"/>
              <a:t>зріс</a:t>
            </a:r>
            <a:r>
              <a:rPr lang="ru-RU" dirty="0"/>
              <a:t> у 4 рази.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національно-визвольного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розпад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колоніальної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та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США.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у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капіталістичному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 впала з 11,2% у 1948 р. до 7,1 % у 1970 р </a:t>
            </a:r>
            <a:r>
              <a:rPr lang="ru-RU" dirty="0" err="1"/>
              <a:t>Наприкінці</a:t>
            </a:r>
            <a:r>
              <a:rPr lang="ru-RU" dirty="0"/>
              <a:t> 60-х </a:t>
            </a:r>
            <a:r>
              <a:rPr lang="ru-RU" dirty="0" err="1"/>
              <a:t>pp</a:t>
            </a:r>
            <a:r>
              <a:rPr lang="ru-RU" dirty="0"/>
              <a:t>. вона </a:t>
            </a:r>
            <a:r>
              <a:rPr lang="ru-RU" dirty="0" err="1"/>
              <a:t>займала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4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але </a:t>
            </a:r>
            <a:r>
              <a:rPr lang="ru-RU" dirty="0" err="1"/>
              <a:t>відставала</a:t>
            </a:r>
            <a:r>
              <a:rPr lang="ru-RU" dirty="0"/>
              <a:t> в </a:t>
            </a:r>
            <a:r>
              <a:rPr lang="ru-RU" dirty="0" err="1"/>
              <a:t>найновіших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26057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2996952"/>
            <a:ext cx="6120680" cy="312921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повоєнний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у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при </a:t>
            </a:r>
            <a:r>
              <a:rPr lang="ru-RU" dirty="0" err="1"/>
              <a:t>владі</a:t>
            </a:r>
            <a:r>
              <a:rPr lang="ru-RU" dirty="0"/>
              <a:t> </a:t>
            </a:r>
            <a:r>
              <a:rPr lang="ru-RU" dirty="0" err="1"/>
              <a:t>знаходились</a:t>
            </a:r>
            <a:r>
              <a:rPr lang="ru-RU" dirty="0"/>
              <a:t>, </a:t>
            </a:r>
            <a:r>
              <a:rPr lang="ru-RU" dirty="0" err="1"/>
              <a:t>змінюючи</a:t>
            </a:r>
            <a:r>
              <a:rPr lang="ru-RU" dirty="0"/>
              <a:t> одна одну,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— </a:t>
            </a:r>
            <a:r>
              <a:rPr lang="ru-RU" dirty="0" err="1"/>
              <a:t>лейбористи</a:t>
            </a:r>
            <a:r>
              <a:rPr lang="ru-RU" dirty="0"/>
              <a:t> і </a:t>
            </a:r>
            <a:r>
              <a:rPr lang="ru-RU" dirty="0" err="1"/>
              <a:t>консерватори</a:t>
            </a:r>
            <a:r>
              <a:rPr lang="ru-RU" dirty="0"/>
              <a:t>. За 50 </a:t>
            </a:r>
            <a:r>
              <a:rPr lang="ru-RU" dirty="0" err="1"/>
              <a:t>післявоєнних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лейбористи</a:t>
            </a:r>
            <a:r>
              <a:rPr lang="ru-RU" dirty="0"/>
              <a:t> </a:t>
            </a:r>
            <a:r>
              <a:rPr lang="ru-RU" dirty="0" err="1"/>
              <a:t>урядували</a:t>
            </a:r>
            <a:r>
              <a:rPr lang="ru-RU" dirty="0"/>
              <a:t> 17 </a:t>
            </a:r>
            <a:r>
              <a:rPr lang="ru-RU" dirty="0" err="1"/>
              <a:t>років</a:t>
            </a:r>
            <a:r>
              <a:rPr lang="ru-RU" dirty="0"/>
              <a:t>, а </a:t>
            </a:r>
            <a:r>
              <a:rPr lang="ru-RU" dirty="0" err="1"/>
              <a:t>консерватори</a:t>
            </a:r>
            <a:r>
              <a:rPr lang="ru-RU" dirty="0"/>
              <a:t> — 33. </a:t>
            </a:r>
            <a:r>
              <a:rPr lang="ru-RU" dirty="0" err="1"/>
              <a:t>Лейбористи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спиралися</a:t>
            </a:r>
            <a:r>
              <a:rPr lang="ru-RU" dirty="0"/>
              <a:t> на </a:t>
            </a:r>
            <a:r>
              <a:rPr lang="ru-RU" dirty="0" err="1"/>
              <a:t>профспілки</a:t>
            </a:r>
            <a:r>
              <a:rPr lang="ru-RU" dirty="0"/>
              <a:t> (</a:t>
            </a:r>
            <a:r>
              <a:rPr lang="ru-RU" dirty="0" err="1"/>
              <a:t>партіязаснована</a:t>
            </a:r>
            <a:r>
              <a:rPr lang="ru-RU" dirty="0"/>
              <a:t> у 1900 p.), проголосили </a:t>
            </a:r>
            <a:r>
              <a:rPr lang="ru-RU" dirty="0" err="1"/>
              <a:t>своєю</a:t>
            </a:r>
            <a:r>
              <a:rPr lang="ru-RU" dirty="0"/>
              <a:t> метою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реформування</a:t>
            </a:r>
            <a:r>
              <a:rPr lang="ru-RU" dirty="0"/>
              <a:t> </a:t>
            </a:r>
            <a:r>
              <a:rPr lang="ru-RU" dirty="0" err="1"/>
              <a:t>британського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державного </a:t>
            </a:r>
            <a:r>
              <a:rPr lang="ru-RU" dirty="0" err="1"/>
              <a:t>регулювання</a:t>
            </a:r>
            <a:r>
              <a:rPr lang="ru-RU" dirty="0"/>
              <a:t>. Консервативна </a:t>
            </a:r>
            <a:r>
              <a:rPr lang="ru-RU" dirty="0" err="1"/>
              <a:t>партія</a:t>
            </a:r>
            <a:r>
              <a:rPr lang="ru-RU" dirty="0"/>
              <a:t> (</a:t>
            </a:r>
            <a:r>
              <a:rPr lang="ru-RU" dirty="0" err="1"/>
              <a:t>заснов</a:t>
            </a:r>
            <a:r>
              <a:rPr lang="ru-RU" dirty="0"/>
              <a:t>. у 1867 р.) </a:t>
            </a:r>
            <a:r>
              <a:rPr lang="ru-RU" dirty="0" err="1"/>
              <a:t>виступила</a:t>
            </a:r>
            <a:r>
              <a:rPr lang="ru-RU" dirty="0"/>
              <a:t> за </a:t>
            </a:r>
            <a:r>
              <a:rPr lang="ru-RU" dirty="0" err="1"/>
              <a:t>збереження</a:t>
            </a:r>
            <a:r>
              <a:rPr lang="ru-RU" dirty="0"/>
              <a:t> «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», </a:t>
            </a:r>
            <a:r>
              <a:rPr lang="ru-RU" dirty="0" err="1"/>
              <a:t>пріоритет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економіку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8965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3883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36096" y="2065785"/>
            <a:ext cx="3008656" cy="387781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«планом Маршалла» Велика </a:t>
            </a:r>
            <a:r>
              <a:rPr lang="ru-RU" dirty="0" err="1"/>
              <a:t>Британія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США 2,8 млрд. дол.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та поставок </a:t>
            </a:r>
            <a:r>
              <a:rPr lang="ru-RU" dirty="0" err="1"/>
              <a:t>продукції</a:t>
            </a:r>
            <a:r>
              <a:rPr lang="ru-RU" dirty="0"/>
              <a:t>. У 1948-1949 </a:t>
            </a:r>
            <a:r>
              <a:rPr lang="ru-RU" dirty="0" err="1"/>
              <a:t>pp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ліквідовано</a:t>
            </a:r>
            <a:r>
              <a:rPr lang="ru-RU" dirty="0"/>
              <a:t> </a:t>
            </a:r>
            <a:r>
              <a:rPr lang="ru-RU" dirty="0" err="1"/>
              <a:t>нормування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, </a:t>
            </a:r>
            <a:r>
              <a:rPr lang="ru-RU" dirty="0" err="1"/>
              <a:t>картоплі</a:t>
            </a:r>
            <a:r>
              <a:rPr lang="ru-RU" dirty="0"/>
              <a:t>, </a:t>
            </a:r>
            <a:r>
              <a:rPr lang="ru-RU" dirty="0" err="1"/>
              <a:t>одягу</a:t>
            </a:r>
            <a:r>
              <a:rPr lang="ru-RU" dirty="0"/>
              <a:t> і тканин, а на масло, </a:t>
            </a:r>
            <a:r>
              <a:rPr lang="ru-RU" dirty="0" err="1"/>
              <a:t>жири</a:t>
            </a:r>
            <a:r>
              <a:rPr lang="ru-RU" dirty="0"/>
              <a:t> та </a:t>
            </a:r>
            <a:r>
              <a:rPr lang="ru-RU" dirty="0" err="1"/>
              <a:t>м'ясо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475252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66960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88024" y="188640"/>
            <a:ext cx="4032448" cy="5976664"/>
          </a:xfrm>
        </p:spPr>
        <p:txBody>
          <a:bodyPr>
            <a:noAutofit/>
          </a:bodyPr>
          <a:lstStyle/>
          <a:p>
            <a:r>
              <a:rPr lang="ru-RU" sz="1200" dirty="0"/>
              <a:t>З 1952 р. королевою </a:t>
            </a:r>
            <a:r>
              <a:rPr lang="ru-RU" sz="1200" dirty="0" err="1"/>
              <a:t>Великої</a:t>
            </a:r>
            <a:r>
              <a:rPr lang="ru-RU" sz="1200" dirty="0"/>
              <a:t> </a:t>
            </a:r>
            <a:r>
              <a:rPr lang="ru-RU" sz="1200" dirty="0" err="1"/>
              <a:t>Британії</a:t>
            </a:r>
            <a:r>
              <a:rPr lang="ru-RU" sz="1200" dirty="0"/>
              <a:t> є </a:t>
            </a:r>
            <a:r>
              <a:rPr lang="ru-RU" sz="1200" dirty="0" err="1"/>
              <a:t>Єлизавета</a:t>
            </a:r>
            <a:r>
              <a:rPr lang="ru-RU" sz="1200" dirty="0"/>
              <a:t> II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З 1968 р. </a:t>
            </a:r>
            <a:r>
              <a:rPr lang="ru-RU" sz="1200" dirty="0" err="1"/>
              <a:t>загострилася</a:t>
            </a:r>
            <a:r>
              <a:rPr lang="ru-RU" sz="1200" dirty="0"/>
              <a:t> проблема Ольстера — </a:t>
            </a:r>
            <a:r>
              <a:rPr lang="ru-RU" sz="1200" dirty="0" err="1"/>
              <a:t>самоврядної</a:t>
            </a:r>
            <a:r>
              <a:rPr lang="ru-RU" sz="1200" dirty="0"/>
              <a:t> </a:t>
            </a:r>
            <a:r>
              <a:rPr lang="ru-RU" sz="1200" dirty="0" err="1"/>
              <a:t>частини</a:t>
            </a:r>
            <a:r>
              <a:rPr lang="ru-RU" sz="1200" dirty="0"/>
              <a:t> </a:t>
            </a:r>
            <a:r>
              <a:rPr lang="ru-RU" sz="1200" dirty="0" err="1"/>
              <a:t>Великої</a:t>
            </a:r>
            <a:r>
              <a:rPr lang="ru-RU" sz="1200" dirty="0"/>
              <a:t> </a:t>
            </a:r>
            <a:r>
              <a:rPr lang="ru-RU" sz="1200" dirty="0" err="1"/>
              <a:t>Британії</a:t>
            </a:r>
            <a:r>
              <a:rPr lang="ru-RU" sz="1200" dirty="0"/>
              <a:t> (</a:t>
            </a:r>
            <a:r>
              <a:rPr lang="ru-RU" sz="1200" dirty="0" err="1"/>
              <a:t>Північної</a:t>
            </a:r>
            <a:r>
              <a:rPr lang="ru-RU" sz="1200" dirty="0"/>
              <a:t> </a:t>
            </a:r>
            <a:r>
              <a:rPr lang="ru-RU" sz="1200" dirty="0" err="1"/>
              <a:t>Ірландії</a:t>
            </a:r>
            <a:r>
              <a:rPr lang="ru-RU" sz="1200" dirty="0"/>
              <a:t>). Тут </a:t>
            </a:r>
            <a:r>
              <a:rPr lang="ru-RU" sz="1200" dirty="0" err="1"/>
              <a:t>переплелися</a:t>
            </a:r>
            <a:r>
              <a:rPr lang="ru-RU" sz="1200" dirty="0"/>
              <a:t> </a:t>
            </a:r>
            <a:r>
              <a:rPr lang="ru-RU" sz="1200" dirty="0" err="1"/>
              <a:t>релігій</a:t>
            </a:r>
            <a:r>
              <a:rPr lang="ru-RU" sz="1200" dirty="0"/>
              <a:t> </a:t>
            </a:r>
            <a:r>
              <a:rPr lang="ru-RU" sz="1200" dirty="0" err="1"/>
              <a:t>ні</a:t>
            </a:r>
            <a:r>
              <a:rPr lang="ru-RU" sz="1200" dirty="0"/>
              <a:t> та </a:t>
            </a:r>
            <a:r>
              <a:rPr lang="ru-RU" sz="1200" dirty="0" err="1"/>
              <a:t>національні</a:t>
            </a:r>
            <a:r>
              <a:rPr lang="ru-RU" sz="1200" dirty="0"/>
              <a:t> </a:t>
            </a:r>
            <a:r>
              <a:rPr lang="ru-RU" sz="1200" dirty="0" err="1"/>
              <a:t>проблеми</a:t>
            </a:r>
            <a:r>
              <a:rPr lang="ru-RU" sz="1200" dirty="0"/>
              <a:t>. </a:t>
            </a:r>
            <a:r>
              <a:rPr lang="ru-RU" sz="1200" dirty="0" err="1"/>
              <a:t>Конфліктувала</a:t>
            </a:r>
            <a:r>
              <a:rPr lang="ru-RU" sz="1200" dirty="0"/>
              <a:t> </a:t>
            </a:r>
            <a:r>
              <a:rPr lang="ru-RU" sz="1200" dirty="0" err="1"/>
              <a:t>корінне</a:t>
            </a:r>
            <a:r>
              <a:rPr lang="ru-RU" sz="1200" dirty="0"/>
              <a:t> </a:t>
            </a:r>
            <a:r>
              <a:rPr lang="ru-RU" sz="1200" dirty="0" err="1"/>
              <a:t>населення</a:t>
            </a:r>
            <a:r>
              <a:rPr lang="ru-RU" sz="1200" dirty="0"/>
              <a:t> — католики і </a:t>
            </a:r>
            <a:r>
              <a:rPr lang="ru-RU" sz="1200" dirty="0" err="1"/>
              <a:t>протестанти</a:t>
            </a:r>
            <a:r>
              <a:rPr lang="ru-RU" sz="1200" dirty="0"/>
              <a:t> — </a:t>
            </a:r>
            <a:r>
              <a:rPr lang="ru-RU" sz="1200" dirty="0" err="1"/>
              <a:t>вихідці</a:t>
            </a:r>
            <a:r>
              <a:rPr lang="ru-RU" sz="1200" dirty="0"/>
              <a:t> з </a:t>
            </a:r>
            <a:r>
              <a:rPr lang="ru-RU" sz="1200" dirty="0" err="1"/>
              <a:t>Англії</a:t>
            </a:r>
            <a:r>
              <a:rPr lang="ru-RU" sz="1200" dirty="0"/>
              <a:t> та </a:t>
            </a:r>
            <a:r>
              <a:rPr lang="ru-RU" sz="1200" dirty="0" err="1"/>
              <a:t>Шотландії</a:t>
            </a:r>
            <a:r>
              <a:rPr lang="ru-RU" sz="1200" dirty="0"/>
              <a:t>. Католики </a:t>
            </a:r>
            <a:r>
              <a:rPr lang="ru-RU" sz="1200" dirty="0" err="1"/>
              <a:t>піддавались</a:t>
            </a:r>
            <a:r>
              <a:rPr lang="ru-RU" sz="1200" dirty="0"/>
              <a:t> </a:t>
            </a:r>
            <a:r>
              <a:rPr lang="ru-RU" sz="1200" dirty="0" err="1"/>
              <a:t>дискримінації</a:t>
            </a:r>
            <a:r>
              <a:rPr lang="ru-RU" sz="1200" dirty="0"/>
              <a:t>,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виборчі</a:t>
            </a:r>
            <a:r>
              <a:rPr lang="ru-RU" sz="1200" dirty="0"/>
              <a:t> та </a:t>
            </a:r>
            <a:r>
              <a:rPr lang="ru-RU" sz="1200" dirty="0" err="1"/>
              <a:t>деякі</a:t>
            </a:r>
            <a:r>
              <a:rPr lang="ru-RU" sz="1200" dirty="0"/>
              <a:t> </a:t>
            </a:r>
            <a:r>
              <a:rPr lang="ru-RU" sz="1200" dirty="0" err="1"/>
              <a:t>громадянські</a:t>
            </a:r>
            <a:r>
              <a:rPr lang="ru-RU" sz="1200" dirty="0"/>
              <a:t> права </a:t>
            </a:r>
            <a:r>
              <a:rPr lang="ru-RU" sz="1200" dirty="0" err="1"/>
              <a:t>обмежувались</a:t>
            </a:r>
            <a:r>
              <a:rPr lang="ru-RU" sz="1200" dirty="0"/>
              <a:t>. Справа </a:t>
            </a:r>
            <a:r>
              <a:rPr lang="ru-RU" sz="1200" dirty="0" err="1"/>
              <a:t>неодноразово</a:t>
            </a:r>
            <a:r>
              <a:rPr lang="ru-RU" sz="1200" dirty="0"/>
              <a:t> доходила до </a:t>
            </a:r>
            <a:r>
              <a:rPr lang="ru-RU" sz="1200" dirty="0" err="1"/>
              <a:t>збройних</a:t>
            </a:r>
            <a:r>
              <a:rPr lang="ru-RU" sz="1200" dirty="0"/>
              <a:t> </a:t>
            </a:r>
            <a:r>
              <a:rPr lang="ru-RU" sz="1200" dirty="0" err="1"/>
              <a:t>сутичок</a:t>
            </a:r>
            <a:r>
              <a:rPr lang="ru-RU" sz="1200" dirty="0"/>
              <a:t> і </a:t>
            </a:r>
            <a:r>
              <a:rPr lang="ru-RU" sz="1200" dirty="0" err="1"/>
              <a:t>терористичних</a:t>
            </a:r>
            <a:r>
              <a:rPr lang="ru-RU" sz="1200" dirty="0"/>
              <a:t> </a:t>
            </a:r>
            <a:r>
              <a:rPr lang="ru-RU" sz="1200" dirty="0" err="1"/>
              <a:t>актів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У 1969 р. у </a:t>
            </a:r>
            <a:r>
              <a:rPr lang="ru-RU" sz="1200" dirty="0" err="1"/>
              <a:t>Північну</a:t>
            </a:r>
            <a:r>
              <a:rPr lang="ru-RU" sz="1200" dirty="0"/>
              <a:t> </a:t>
            </a:r>
            <a:r>
              <a:rPr lang="ru-RU" sz="1200" dirty="0" err="1"/>
              <a:t>Ірландію</a:t>
            </a:r>
            <a:r>
              <a:rPr lang="ru-RU" sz="1200" dirty="0"/>
              <a:t> </a:t>
            </a:r>
            <a:r>
              <a:rPr lang="ru-RU" sz="1200" dirty="0" err="1"/>
              <a:t>були</a:t>
            </a:r>
            <a:r>
              <a:rPr lang="ru-RU" sz="1200" dirty="0"/>
              <a:t> </a:t>
            </a:r>
            <a:r>
              <a:rPr lang="ru-RU" sz="1200" dirty="0" err="1"/>
              <a:t>введені</a:t>
            </a:r>
            <a:r>
              <a:rPr lang="ru-RU" sz="1200" dirty="0"/>
              <a:t> </a:t>
            </a:r>
            <a:r>
              <a:rPr lang="ru-RU" sz="1200" dirty="0" err="1"/>
              <a:t>британські</a:t>
            </a:r>
            <a:r>
              <a:rPr lang="ru-RU" sz="1200" dirty="0"/>
              <a:t> </a:t>
            </a:r>
            <a:r>
              <a:rPr lang="ru-RU" sz="1200" dirty="0" err="1"/>
              <a:t>війська</a:t>
            </a:r>
            <a:r>
              <a:rPr lang="ru-RU" sz="1200" dirty="0"/>
              <a:t>, але </a:t>
            </a:r>
            <a:r>
              <a:rPr lang="ru-RU" sz="1200" dirty="0" err="1"/>
              <a:t>це</a:t>
            </a:r>
            <a:r>
              <a:rPr lang="ru-RU" sz="1200" dirty="0"/>
              <a:t> не </a:t>
            </a:r>
            <a:r>
              <a:rPr lang="ru-RU" sz="1200" dirty="0" err="1"/>
              <a:t>вирішило</a:t>
            </a:r>
            <a:r>
              <a:rPr lang="ru-RU" sz="1200" dirty="0"/>
              <a:t> </a:t>
            </a:r>
            <a:r>
              <a:rPr lang="ru-RU" sz="1200" dirty="0" err="1"/>
              <a:t>проблеми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У 1979 р. до </a:t>
            </a:r>
            <a:r>
              <a:rPr lang="ru-RU" sz="1200" dirty="0" err="1"/>
              <a:t>влади</a:t>
            </a:r>
            <a:r>
              <a:rPr lang="ru-RU" sz="1200" dirty="0"/>
              <a:t> </a:t>
            </a:r>
            <a:r>
              <a:rPr lang="ru-RU" sz="1200" dirty="0" err="1"/>
              <a:t>прийшли</a:t>
            </a:r>
            <a:r>
              <a:rPr lang="ru-RU" sz="1200" dirty="0"/>
              <a:t> </a:t>
            </a:r>
            <a:r>
              <a:rPr lang="ru-RU" sz="1200" dirty="0" err="1"/>
              <a:t>консерватори</a:t>
            </a:r>
            <a:r>
              <a:rPr lang="ru-RU" sz="1200" dirty="0"/>
              <a:t>, і уряд </a:t>
            </a:r>
            <a:r>
              <a:rPr lang="ru-RU" sz="1200" dirty="0" err="1"/>
              <a:t>очолила</a:t>
            </a:r>
            <a:r>
              <a:rPr lang="ru-RU" sz="1200" dirty="0"/>
              <a:t> Маргарет </a:t>
            </a:r>
            <a:r>
              <a:rPr lang="ru-RU" sz="1200" dirty="0" err="1"/>
              <a:t>Тетчер</a:t>
            </a:r>
            <a:r>
              <a:rPr lang="ru-RU" sz="1200" dirty="0"/>
              <a:t> — «</a:t>
            </a:r>
            <a:r>
              <a:rPr lang="ru-RU" sz="1200" dirty="0" err="1"/>
              <a:t>залізна</a:t>
            </a:r>
            <a:r>
              <a:rPr lang="ru-RU" sz="1200" dirty="0"/>
              <a:t> </a:t>
            </a:r>
            <a:r>
              <a:rPr lang="ru-RU" sz="1200" dirty="0" err="1"/>
              <a:t>леді</a:t>
            </a:r>
            <a:r>
              <a:rPr lang="ru-RU" sz="1200" dirty="0"/>
              <a:t>». Вона </a:t>
            </a:r>
            <a:r>
              <a:rPr lang="ru-RU" sz="1200" dirty="0" err="1"/>
              <a:t>суттєво</a:t>
            </a:r>
            <a:r>
              <a:rPr lang="ru-RU" sz="1200" dirty="0"/>
              <a:t> </a:t>
            </a:r>
            <a:r>
              <a:rPr lang="ru-RU" sz="1200" dirty="0" err="1"/>
              <a:t>змінила</a:t>
            </a:r>
            <a:r>
              <a:rPr lang="ru-RU" sz="1200" dirty="0"/>
              <a:t> </a:t>
            </a:r>
            <a:r>
              <a:rPr lang="ru-RU" sz="1200" dirty="0" err="1"/>
              <a:t>економічну</a:t>
            </a:r>
            <a:r>
              <a:rPr lang="ru-RU" sz="1200" dirty="0"/>
              <a:t> </a:t>
            </a:r>
            <a:r>
              <a:rPr lang="ru-RU" sz="1200" dirty="0" err="1"/>
              <a:t>політику</a:t>
            </a:r>
            <a:r>
              <a:rPr lang="ru-RU" sz="1200" dirty="0"/>
              <a:t>, </a:t>
            </a:r>
            <a:r>
              <a:rPr lang="ru-RU" sz="1200" dirty="0" err="1"/>
              <a:t>відмовившись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державного </a:t>
            </a:r>
            <a:r>
              <a:rPr lang="ru-RU" sz="1200" dirty="0" err="1"/>
              <a:t>регулювання</a:t>
            </a:r>
            <a:r>
              <a:rPr lang="ru-RU" sz="1200" dirty="0"/>
              <a:t> і по вернувшись до </a:t>
            </a:r>
            <a:r>
              <a:rPr lang="ru-RU" sz="1200" dirty="0" err="1"/>
              <a:t>свободи</a:t>
            </a:r>
            <a:r>
              <a:rPr lang="ru-RU" sz="1200" dirty="0"/>
              <a:t> </a:t>
            </a:r>
            <a:r>
              <a:rPr lang="ru-RU" sz="1200" dirty="0" err="1"/>
              <a:t>ринкових</a:t>
            </a:r>
            <a:r>
              <a:rPr lang="ru-RU" sz="1200" dirty="0"/>
              <a:t> </a:t>
            </a:r>
            <a:r>
              <a:rPr lang="ru-RU" sz="1200" dirty="0" err="1"/>
              <a:t>відносин</a:t>
            </a:r>
            <a:r>
              <a:rPr lang="ru-RU" sz="1200" dirty="0"/>
              <a:t>. </a:t>
            </a:r>
            <a:r>
              <a:rPr lang="ru-RU" sz="1200" dirty="0" err="1"/>
              <a:t>Ця</a:t>
            </a:r>
            <a:r>
              <a:rPr lang="ru-RU" sz="1200" dirty="0"/>
              <a:t> </a:t>
            </a:r>
            <a:r>
              <a:rPr lang="ru-RU" sz="1200" dirty="0" err="1"/>
              <a:t>політика</a:t>
            </a:r>
            <a:r>
              <a:rPr lang="ru-RU" sz="1200" dirty="0"/>
              <a:t> </a:t>
            </a:r>
            <a:r>
              <a:rPr lang="ru-RU" sz="1200" dirty="0" err="1"/>
              <a:t>дістала</a:t>
            </a:r>
            <a:r>
              <a:rPr lang="ru-RU" sz="1200" dirty="0"/>
              <a:t> </a:t>
            </a:r>
            <a:r>
              <a:rPr lang="ru-RU" sz="1200" dirty="0" err="1"/>
              <a:t>назву</a:t>
            </a:r>
            <a:r>
              <a:rPr lang="ru-RU" sz="1200" dirty="0"/>
              <a:t> неоконсерватизму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тетчеризму</a:t>
            </a:r>
            <a:r>
              <a:rPr lang="ru-RU" sz="1200" dirty="0"/>
              <a:t>. М. </a:t>
            </a:r>
            <a:r>
              <a:rPr lang="ru-RU" sz="1200" dirty="0" err="1"/>
              <a:t>Тетчер</a:t>
            </a:r>
            <a:r>
              <a:rPr lang="ru-RU" sz="1200" dirty="0"/>
              <a:t> почала </a:t>
            </a:r>
            <a:r>
              <a:rPr lang="ru-RU" sz="1200" dirty="0" err="1"/>
              <a:t>проводити</a:t>
            </a:r>
            <a:r>
              <a:rPr lang="ru-RU" sz="1200" dirty="0"/>
              <a:t> </a:t>
            </a:r>
            <a:r>
              <a:rPr lang="ru-RU" sz="1200" dirty="0" err="1"/>
              <a:t>монетаристську</a:t>
            </a:r>
            <a:r>
              <a:rPr lang="ru-RU" sz="1200" dirty="0"/>
              <a:t> </a:t>
            </a:r>
            <a:r>
              <a:rPr lang="ru-RU" sz="1200" dirty="0" err="1"/>
              <a:t>політику</a:t>
            </a:r>
            <a:r>
              <a:rPr lang="ru-RU" sz="1200" dirty="0"/>
              <a:t>, </a:t>
            </a:r>
            <a:r>
              <a:rPr lang="ru-RU" sz="1200" dirty="0" err="1"/>
              <a:t>обмеживши</a:t>
            </a:r>
            <a:r>
              <a:rPr lang="ru-RU" sz="1200" dirty="0"/>
              <a:t> </a:t>
            </a: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грошової</a:t>
            </a:r>
            <a:r>
              <a:rPr lang="ru-RU" sz="1200" dirty="0"/>
              <a:t> </a:t>
            </a:r>
            <a:r>
              <a:rPr lang="ru-RU" sz="1200" dirty="0" err="1"/>
              <a:t>маси</a:t>
            </a:r>
            <a:r>
              <a:rPr lang="ru-RU" sz="1200" dirty="0"/>
              <a:t> в </a:t>
            </a:r>
            <a:r>
              <a:rPr lang="ru-RU" sz="1200" dirty="0" err="1"/>
              <a:t>обігу</a:t>
            </a:r>
            <a:r>
              <a:rPr lang="ru-RU" sz="1200" dirty="0"/>
              <a:t>, </a:t>
            </a:r>
            <a:r>
              <a:rPr lang="ru-RU" sz="1200" dirty="0" err="1"/>
              <a:t>змінила</a:t>
            </a:r>
            <a:r>
              <a:rPr lang="ru-RU" sz="1200" dirty="0"/>
              <a:t> </a:t>
            </a:r>
            <a:r>
              <a:rPr lang="ru-RU" sz="1200" dirty="0" err="1"/>
              <a:t>податкову</a:t>
            </a:r>
            <a:r>
              <a:rPr lang="ru-RU" sz="1200" dirty="0"/>
              <a:t> </a:t>
            </a:r>
            <a:r>
              <a:rPr lang="ru-RU" sz="1200" dirty="0" err="1"/>
              <a:t>політику</a:t>
            </a:r>
            <a:r>
              <a:rPr lang="ru-RU" sz="1200" dirty="0"/>
              <a:t>, </a:t>
            </a:r>
            <a:r>
              <a:rPr lang="ru-RU" sz="1200" dirty="0" err="1"/>
              <a:t>зменшивши</a:t>
            </a:r>
            <a:r>
              <a:rPr lang="ru-RU" sz="1200" dirty="0"/>
              <a:t> </a:t>
            </a:r>
            <a:r>
              <a:rPr lang="ru-RU" sz="1200" dirty="0" err="1"/>
              <a:t>прямі</a:t>
            </a:r>
            <a:r>
              <a:rPr lang="ru-RU" sz="1200" dirty="0"/>
              <a:t> по </a:t>
            </a:r>
            <a:r>
              <a:rPr lang="ru-RU" sz="1200" dirty="0" err="1"/>
              <a:t>датки</a:t>
            </a:r>
            <a:r>
              <a:rPr lang="ru-RU" sz="1200" dirty="0"/>
              <a:t> на </a:t>
            </a:r>
            <a:r>
              <a:rPr lang="ru-RU" sz="1200" dirty="0" err="1"/>
              <a:t>великі</a:t>
            </a:r>
            <a:r>
              <a:rPr lang="ru-RU" sz="1200" dirty="0"/>
              <a:t> </a:t>
            </a:r>
            <a:r>
              <a:rPr lang="ru-RU" sz="1200" dirty="0" err="1"/>
              <a:t>прибутки</a:t>
            </a:r>
            <a:r>
              <a:rPr lang="ru-RU" sz="1200" dirty="0"/>
              <a:t> і </a:t>
            </a:r>
            <a:r>
              <a:rPr lang="ru-RU" sz="1200" dirty="0" err="1"/>
              <a:t>збільшивши</a:t>
            </a:r>
            <a:r>
              <a:rPr lang="ru-RU" sz="1200" dirty="0"/>
              <a:t> на </a:t>
            </a:r>
            <a:r>
              <a:rPr lang="ru-RU" sz="1200" dirty="0" err="1"/>
              <a:t>середні</a:t>
            </a:r>
            <a:r>
              <a:rPr lang="ru-RU" sz="1200" dirty="0"/>
              <a:t>.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призвело</a:t>
            </a:r>
            <a:r>
              <a:rPr lang="ru-RU" sz="1200" dirty="0"/>
              <a:t> не </a:t>
            </a:r>
            <a:r>
              <a:rPr lang="ru-RU" sz="1200" dirty="0" err="1"/>
              <a:t>тільки</a:t>
            </a:r>
            <a:r>
              <a:rPr lang="ru-RU" sz="1200" dirty="0"/>
              <a:t> до </a:t>
            </a:r>
            <a:r>
              <a:rPr lang="ru-RU" sz="1200" dirty="0" err="1"/>
              <a:t>зростання</a:t>
            </a:r>
            <a:r>
              <a:rPr lang="ru-RU" sz="1200" dirty="0"/>
              <a:t> </a:t>
            </a:r>
            <a:r>
              <a:rPr lang="ru-RU" sz="1200" dirty="0" err="1"/>
              <a:t>капіталовкладень</a:t>
            </a:r>
            <a:r>
              <a:rPr lang="ru-RU" sz="1200" dirty="0"/>
              <a:t>, але й до </a:t>
            </a:r>
            <a:r>
              <a:rPr lang="ru-RU" sz="1200" dirty="0" err="1"/>
              <a:t>поляризації</a:t>
            </a:r>
            <a:r>
              <a:rPr lang="ru-RU" sz="1200" dirty="0"/>
              <a:t> </a:t>
            </a:r>
            <a:r>
              <a:rPr lang="ru-RU" sz="1200" dirty="0" err="1"/>
              <a:t>суспільства</a:t>
            </a:r>
            <a:r>
              <a:rPr lang="ru-RU" sz="1200" dirty="0"/>
              <a:t>. </a:t>
            </a:r>
            <a:r>
              <a:rPr lang="ru-RU" sz="1200" dirty="0" err="1"/>
              <a:t>Зменшені</a:t>
            </a:r>
            <a:r>
              <a:rPr lang="ru-RU" sz="1200" dirty="0"/>
              <a:t> </a:t>
            </a:r>
            <a:r>
              <a:rPr lang="ru-RU" sz="1200" dirty="0" err="1"/>
              <a:t>були</a:t>
            </a:r>
            <a:r>
              <a:rPr lang="ru-RU" sz="1200" dirty="0"/>
              <a:t> </a:t>
            </a:r>
            <a:r>
              <a:rPr lang="ru-RU" sz="1200" dirty="0" err="1"/>
              <a:t>соціальні</a:t>
            </a:r>
            <a:r>
              <a:rPr lang="ru-RU" sz="1200" dirty="0"/>
              <a:t> </a:t>
            </a:r>
            <a:r>
              <a:rPr lang="ru-RU" sz="1200" dirty="0" err="1"/>
              <a:t>витрати</a:t>
            </a:r>
            <a:r>
              <a:rPr lang="ru-RU" sz="1200" dirty="0"/>
              <a:t> У </a:t>
            </a:r>
            <a:r>
              <a:rPr lang="ru-RU" sz="1200" dirty="0" err="1"/>
              <a:t>промисловості</a:t>
            </a:r>
            <a:r>
              <a:rPr lang="ru-RU" sz="1200" dirty="0"/>
              <a:t> проводилась структурна </a:t>
            </a:r>
            <a:r>
              <a:rPr lang="ru-RU" sz="1200" dirty="0" err="1"/>
              <a:t>перебудова</a:t>
            </a:r>
            <a:r>
              <a:rPr lang="ru-RU" sz="1200" dirty="0"/>
              <a:t>, яка </a:t>
            </a:r>
            <a:r>
              <a:rPr lang="ru-RU" sz="1200" dirty="0" err="1"/>
              <a:t>передбачала</a:t>
            </a:r>
            <a:r>
              <a:rPr lang="ru-RU" sz="1200" dirty="0"/>
              <a:t> </a:t>
            </a:r>
            <a:r>
              <a:rPr lang="ru-RU" sz="1200" dirty="0" err="1"/>
              <a:t>розвиток,насамперед</a:t>
            </a:r>
            <a:r>
              <a:rPr lang="ru-RU" sz="1200" dirty="0"/>
              <a:t>, </a:t>
            </a:r>
            <a:r>
              <a:rPr lang="ru-RU" sz="1200" dirty="0" err="1"/>
              <a:t>наукоємних</a:t>
            </a:r>
            <a:r>
              <a:rPr lang="ru-RU" sz="1200" dirty="0"/>
              <a:t> </a:t>
            </a:r>
            <a:r>
              <a:rPr lang="ru-RU" sz="1200" dirty="0" err="1"/>
              <a:t>галузей</a:t>
            </a:r>
            <a:r>
              <a:rPr lang="ru-RU" sz="1200" dirty="0"/>
              <a:t> з метою </a:t>
            </a:r>
            <a:r>
              <a:rPr lang="ru-RU" sz="1200" dirty="0" err="1"/>
              <a:t>подолання</a:t>
            </a:r>
            <a:r>
              <a:rPr lang="ru-RU" sz="1200" dirty="0"/>
              <a:t> </a:t>
            </a:r>
            <a:r>
              <a:rPr lang="ru-RU" sz="1200" dirty="0" err="1"/>
              <a:t>відставання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З 1980 р. Велика </a:t>
            </a:r>
            <a:r>
              <a:rPr lang="ru-RU" sz="1200" dirty="0" err="1"/>
              <a:t>Британія</a:t>
            </a:r>
            <a:r>
              <a:rPr lang="ru-RU" sz="1200" dirty="0"/>
              <a:t> </a:t>
            </a:r>
            <a:r>
              <a:rPr lang="ru-RU" sz="1200" dirty="0" err="1"/>
              <a:t>змогла</a:t>
            </a:r>
            <a:r>
              <a:rPr lang="ru-RU" sz="1200" dirty="0"/>
              <a:t> </a:t>
            </a:r>
            <a:r>
              <a:rPr lang="ru-RU" sz="1200" dirty="0" err="1"/>
              <a:t>забезпечувати</a:t>
            </a:r>
            <a:r>
              <a:rPr lang="ru-RU" sz="1200" dirty="0"/>
              <a:t> себе </a:t>
            </a:r>
            <a:r>
              <a:rPr lang="ru-RU" sz="1200" dirty="0" err="1"/>
              <a:t>нафтою</a:t>
            </a:r>
            <a:r>
              <a:rPr lang="ru-RU" sz="1200" dirty="0"/>
              <a:t> (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видобувають</a:t>
            </a:r>
            <a:r>
              <a:rPr lang="ru-RU" sz="1200" dirty="0"/>
              <a:t> на </a:t>
            </a:r>
            <a:r>
              <a:rPr lang="ru-RU" sz="1200" dirty="0" err="1"/>
              <a:t>шельфі</a:t>
            </a:r>
            <a:r>
              <a:rPr lang="ru-RU" sz="1200" dirty="0"/>
              <a:t> у </a:t>
            </a:r>
            <a:r>
              <a:rPr lang="ru-RU" sz="1200" dirty="0" err="1"/>
              <a:t>Північному</a:t>
            </a:r>
            <a:r>
              <a:rPr lang="ru-RU" sz="1200" dirty="0"/>
              <a:t> </a:t>
            </a:r>
            <a:r>
              <a:rPr lang="ru-RU" sz="1200" dirty="0" err="1"/>
              <a:t>морі</a:t>
            </a:r>
            <a:r>
              <a:rPr lang="ru-RU" sz="1200" dirty="0"/>
              <a:t>) і </a:t>
            </a:r>
            <a:r>
              <a:rPr lang="ru-RU" sz="1200" dirty="0" err="1"/>
              <a:t>навіть</a:t>
            </a:r>
            <a:r>
              <a:rPr lang="ru-RU" sz="1200" dirty="0"/>
              <a:t> почала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експортувати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мало </a:t>
            </a:r>
            <a:r>
              <a:rPr lang="ru-RU" sz="1200" dirty="0" err="1"/>
              <a:t>величезне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 для </a:t>
            </a:r>
            <a:r>
              <a:rPr lang="ru-RU" sz="1200" dirty="0" err="1"/>
              <a:t>вирішення</a:t>
            </a:r>
            <a:r>
              <a:rPr lang="ru-RU" sz="1200" dirty="0"/>
              <a:t> </a:t>
            </a:r>
            <a:r>
              <a:rPr lang="ru-RU" sz="1200" dirty="0" err="1"/>
              <a:t>енергетичнихпроблем</a:t>
            </a:r>
            <a:r>
              <a:rPr lang="ru-RU" sz="1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60648"/>
            <a:ext cx="3062114" cy="1777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834"/>
            <a:ext cx="2462196" cy="3501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2" y="2238764"/>
            <a:ext cx="2297832" cy="2620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7" y="4509119"/>
            <a:ext cx="2543944" cy="1927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65583"/>
            <a:ext cx="1714500" cy="2495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68757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2060848"/>
            <a:ext cx="5384920" cy="428133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По-перше</a:t>
            </a:r>
            <a:r>
              <a:rPr lang="ru-RU" dirty="0"/>
              <a:t>,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британців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дало </a:t>
            </a:r>
            <a:r>
              <a:rPr lang="ru-RU" dirty="0" err="1"/>
              <a:t>поштовх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а держава </a:t>
            </a:r>
            <a:r>
              <a:rPr lang="ru-RU" dirty="0" err="1"/>
              <a:t>зекономила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По-друге</a:t>
            </a:r>
            <a:r>
              <a:rPr lang="ru-RU" dirty="0"/>
              <a:t>, велика </a:t>
            </a:r>
            <a:r>
              <a:rPr lang="ru-RU" dirty="0" err="1"/>
              <a:t>кількість</a:t>
            </a:r>
            <a:r>
              <a:rPr lang="ru-RU" dirty="0"/>
              <a:t> людей, яка </a:t>
            </a:r>
            <a:r>
              <a:rPr lang="ru-RU" dirty="0" err="1"/>
              <a:t>працювала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денаціоналізованих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, стала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зацікавленою</a:t>
            </a:r>
            <a:r>
              <a:rPr lang="ru-RU" dirty="0"/>
              <a:t> в результатах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знята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напруга</a:t>
            </a:r>
            <a:r>
              <a:rPr lang="ru-RU" dirty="0"/>
              <a:t> в </a:t>
            </a:r>
            <a:r>
              <a:rPr lang="ru-RU" dirty="0" err="1"/>
              <a:t>британському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. Опора на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розширила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базу уряду </a:t>
            </a:r>
            <a:r>
              <a:rPr lang="ru-RU" dirty="0" err="1"/>
              <a:t>консерваторів</a:t>
            </a:r>
            <a:r>
              <a:rPr lang="ru-RU" dirty="0"/>
              <a:t>, </a:t>
            </a:r>
            <a:r>
              <a:rPr lang="ru-RU" dirty="0" err="1"/>
              <a:t>підвищивши</a:t>
            </a:r>
            <a:r>
              <a:rPr lang="ru-RU" dirty="0"/>
              <a:t> й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2/3 </a:t>
            </a:r>
            <a:r>
              <a:rPr lang="ru-RU" dirty="0" err="1"/>
              <a:t>сімей</a:t>
            </a:r>
            <a:r>
              <a:rPr lang="ru-RU" dirty="0"/>
              <a:t> стали </a:t>
            </a:r>
            <a:r>
              <a:rPr lang="ru-RU" dirty="0" err="1"/>
              <a:t>власниками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квартир.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послабити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лейбористської</a:t>
            </a:r>
            <a:r>
              <a:rPr lang="ru-RU" dirty="0"/>
              <a:t> </a:t>
            </a:r>
            <a:r>
              <a:rPr lang="ru-RU" dirty="0" err="1"/>
              <a:t>партії,Тетчер</a:t>
            </a:r>
            <a:r>
              <a:rPr lang="ru-RU" dirty="0"/>
              <a:t>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розхитати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опору — </a:t>
            </a:r>
            <a:r>
              <a:rPr lang="ru-RU" dirty="0" err="1"/>
              <a:t>профспілки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1982 р. уряд </a:t>
            </a:r>
            <a:r>
              <a:rPr lang="ru-RU" dirty="0" err="1"/>
              <a:t>прийняв</a:t>
            </a:r>
            <a:r>
              <a:rPr lang="ru-RU" dirty="0"/>
              <a:t> закон про </a:t>
            </a:r>
            <a:r>
              <a:rPr lang="ru-RU" dirty="0" err="1"/>
              <a:t>зайнятість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обмежив</a:t>
            </a:r>
            <a:r>
              <a:rPr lang="ru-RU" dirty="0"/>
              <a:t> право на </a:t>
            </a:r>
            <a:r>
              <a:rPr lang="ru-RU" dirty="0" err="1"/>
              <a:t>страйки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1984-1985 </a:t>
            </a:r>
            <a:r>
              <a:rPr lang="en-US" dirty="0"/>
              <a:t>pp.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продовжувався</a:t>
            </a:r>
            <a:r>
              <a:rPr lang="ru-RU" dirty="0"/>
              <a:t> </a:t>
            </a:r>
            <a:r>
              <a:rPr lang="ru-RU" dirty="0" err="1"/>
              <a:t>страйк</a:t>
            </a:r>
            <a:r>
              <a:rPr lang="ru-RU" dirty="0"/>
              <a:t> </a:t>
            </a:r>
            <a:r>
              <a:rPr lang="ru-RU" dirty="0" err="1"/>
              <a:t>шахтарів</a:t>
            </a:r>
            <a:r>
              <a:rPr lang="ru-RU" dirty="0"/>
              <a:t>, але уряд </a:t>
            </a:r>
            <a:r>
              <a:rPr lang="ru-RU" dirty="0" err="1"/>
              <a:t>витримав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натиск, не </a:t>
            </a:r>
            <a:r>
              <a:rPr lang="ru-RU" dirty="0" err="1"/>
              <a:t>задовольнивши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/>
              <a:t>профспілковий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став </a:t>
            </a:r>
            <a:r>
              <a:rPr lang="ru-RU" dirty="0" err="1"/>
              <a:t>слабкішим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у 1980 р.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конгрес</a:t>
            </a:r>
            <a:r>
              <a:rPr lang="ru-RU" dirty="0"/>
              <a:t> </a:t>
            </a:r>
            <a:r>
              <a:rPr lang="ru-RU" dirty="0" err="1"/>
              <a:t>тред-юніонів</a:t>
            </a:r>
            <a:r>
              <a:rPr lang="ru-RU" dirty="0"/>
              <a:t> </a:t>
            </a:r>
            <a:r>
              <a:rPr lang="ru-RU" dirty="0" err="1"/>
              <a:t>нараховував</a:t>
            </a:r>
            <a:r>
              <a:rPr lang="ru-RU" dirty="0"/>
              <a:t> 12,2 млн. </a:t>
            </a:r>
            <a:r>
              <a:rPr lang="ru-RU" dirty="0" err="1"/>
              <a:t>чол</a:t>
            </a:r>
            <a:r>
              <a:rPr lang="ru-RU" dirty="0"/>
              <a:t>., то у 1990 р. — 8 млн. </a:t>
            </a:r>
            <a:r>
              <a:rPr lang="ru-RU" dirty="0" err="1"/>
              <a:t>чол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Знову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була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проведена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денаціоналізація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державних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підприємств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, але з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тією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особливістю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,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що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їх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акціонерами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стали 9 млн.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рядових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британців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. Тим самим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Тетчер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знову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ж «вбила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декількох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зайців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».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447579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25144"/>
            <a:ext cx="239385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1783680" cy="166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78" y="2708920"/>
            <a:ext cx="159982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2595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3368697" cy="5793507"/>
          </a:xfrm>
        </p:spPr>
        <p:txBody>
          <a:bodyPr>
            <a:noAutofit/>
          </a:bodyPr>
          <a:lstStyle/>
          <a:p>
            <a:r>
              <a:rPr lang="ru-RU" sz="1200" dirty="0" err="1"/>
              <a:t>Зовнішня</a:t>
            </a:r>
            <a:r>
              <a:rPr lang="ru-RU" sz="1200" dirty="0"/>
              <a:t> </a:t>
            </a:r>
            <a:r>
              <a:rPr lang="ru-RU" sz="1200" dirty="0" err="1"/>
              <a:t>політика</a:t>
            </a:r>
            <a:r>
              <a:rPr lang="ru-RU" sz="1200" dirty="0"/>
              <a:t> М. </a:t>
            </a:r>
            <a:r>
              <a:rPr lang="ru-RU" sz="1200" dirty="0" err="1"/>
              <a:t>Тетчер</a:t>
            </a:r>
            <a:r>
              <a:rPr lang="ru-RU" sz="1200" dirty="0"/>
              <a:t> </a:t>
            </a:r>
            <a:r>
              <a:rPr lang="ru-RU" sz="1200" dirty="0" err="1"/>
              <a:t>була</a:t>
            </a:r>
            <a:r>
              <a:rPr lang="ru-RU" sz="1200" dirty="0"/>
              <a:t> </a:t>
            </a:r>
            <a:r>
              <a:rPr lang="ru-RU" sz="1200" dirty="0" err="1"/>
              <a:t>суперечливою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smtClean="0"/>
              <a:t>У </a:t>
            </a:r>
            <a:r>
              <a:rPr lang="ru-RU" sz="1200" dirty="0"/>
              <a:t>1982 р. Велика </a:t>
            </a:r>
            <a:r>
              <a:rPr lang="ru-RU" sz="1200" dirty="0" err="1"/>
              <a:t>Британія</a:t>
            </a:r>
            <a:r>
              <a:rPr lang="ru-RU" sz="1200" dirty="0"/>
              <a:t> </a:t>
            </a:r>
            <a:r>
              <a:rPr lang="ru-RU" sz="1200" dirty="0" err="1"/>
              <a:t>рішуче</a:t>
            </a:r>
            <a:r>
              <a:rPr lang="ru-RU" sz="1200" dirty="0"/>
              <a:t> вступила у </a:t>
            </a:r>
            <a:r>
              <a:rPr lang="ru-RU" sz="1200" dirty="0" err="1"/>
              <a:t>військовий</a:t>
            </a:r>
            <a:r>
              <a:rPr lang="ru-RU" sz="1200" dirty="0"/>
              <a:t> </a:t>
            </a:r>
            <a:r>
              <a:rPr lang="ru-RU" sz="1200" dirty="0" err="1"/>
              <a:t>конфлікт</a:t>
            </a:r>
            <a:r>
              <a:rPr lang="ru-RU" sz="1200" dirty="0"/>
              <a:t> з Аргентиною за </a:t>
            </a:r>
            <a:r>
              <a:rPr lang="ru-RU" sz="1200" dirty="0" err="1"/>
              <a:t>Фолклендські</a:t>
            </a:r>
            <a:r>
              <a:rPr lang="ru-RU" sz="1200" dirty="0"/>
              <a:t> </a:t>
            </a:r>
            <a:r>
              <a:rPr lang="ru-RU" sz="1200" dirty="0" err="1"/>
              <a:t>острови</a:t>
            </a:r>
            <a:r>
              <a:rPr lang="ru-RU" sz="1200" dirty="0"/>
              <a:t> і перемогла, </a:t>
            </a:r>
            <a:r>
              <a:rPr lang="ru-RU" sz="1200" dirty="0" err="1"/>
              <a:t>довівши</a:t>
            </a:r>
            <a:r>
              <a:rPr lang="ru-RU" sz="1200" dirty="0"/>
              <a:t> «</a:t>
            </a:r>
            <a:r>
              <a:rPr lang="ru-RU" sz="1200" dirty="0" err="1"/>
              <a:t>хто</a:t>
            </a:r>
            <a:r>
              <a:rPr lang="ru-RU" sz="1200" dirty="0"/>
              <a:t> є </a:t>
            </a:r>
            <a:r>
              <a:rPr lang="ru-RU" sz="1200" dirty="0" err="1"/>
              <a:t>хто</a:t>
            </a:r>
            <a:r>
              <a:rPr lang="ru-RU" sz="1200" dirty="0"/>
              <a:t>» у </a:t>
            </a:r>
            <a:r>
              <a:rPr lang="ru-RU" sz="1200" dirty="0" err="1"/>
              <a:t>світовій</a:t>
            </a:r>
            <a:r>
              <a:rPr lang="ru-RU" sz="1200" dirty="0"/>
              <a:t> </a:t>
            </a:r>
            <a:r>
              <a:rPr lang="ru-RU" sz="1200" dirty="0" err="1"/>
              <a:t>політиці</a:t>
            </a:r>
            <a:r>
              <a:rPr lang="ru-RU" sz="1200" dirty="0"/>
              <a:t>.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призвело</a:t>
            </a:r>
            <a:r>
              <a:rPr lang="ru-RU" sz="1200" dirty="0"/>
              <a:t> до </a:t>
            </a:r>
            <a:r>
              <a:rPr lang="ru-RU" sz="1200" dirty="0" err="1"/>
              <a:t>зростання</a:t>
            </a:r>
            <a:r>
              <a:rPr lang="ru-RU" sz="1200" dirty="0"/>
              <a:t> </a:t>
            </a:r>
            <a:r>
              <a:rPr lang="ru-RU" sz="1200" dirty="0" err="1"/>
              <a:t>особистого</a:t>
            </a:r>
            <a:r>
              <a:rPr lang="ru-RU" sz="1200" dirty="0"/>
              <a:t> авторитету </a:t>
            </a:r>
            <a:r>
              <a:rPr lang="ru-RU" sz="1200" dirty="0" err="1"/>
              <a:t>Тетчер</a:t>
            </a:r>
            <a:r>
              <a:rPr lang="ru-RU" sz="1200" dirty="0"/>
              <a:t> у </a:t>
            </a:r>
            <a:r>
              <a:rPr lang="ru-RU" sz="1200" dirty="0" err="1"/>
              <a:t>Великої</a:t>
            </a:r>
            <a:r>
              <a:rPr lang="ru-RU" sz="1200" dirty="0"/>
              <a:t> </a:t>
            </a:r>
            <a:r>
              <a:rPr lang="ru-RU" sz="1200" dirty="0" err="1"/>
              <a:t>Британії</a:t>
            </a:r>
            <a:r>
              <a:rPr lang="ru-RU" sz="1200" dirty="0"/>
              <a:t>. Вона </a:t>
            </a:r>
            <a:r>
              <a:rPr lang="ru-RU" sz="1200" dirty="0" err="1"/>
              <a:t>підтримувала</a:t>
            </a:r>
            <a:r>
              <a:rPr lang="ru-RU" sz="1200" dirty="0"/>
              <a:t> «</a:t>
            </a:r>
            <a:r>
              <a:rPr lang="ru-RU" sz="1200" dirty="0" err="1"/>
              <a:t>перебудовчі</a:t>
            </a:r>
            <a:r>
              <a:rPr lang="ru-RU" sz="1200" dirty="0"/>
              <a:t>» </a:t>
            </a:r>
            <a:r>
              <a:rPr lang="ru-RU" sz="1200" dirty="0" err="1"/>
              <a:t>процеси</a:t>
            </a:r>
            <a:r>
              <a:rPr lang="ru-RU" sz="1200" dirty="0"/>
              <a:t> в СРСР, </a:t>
            </a:r>
            <a:r>
              <a:rPr lang="ru-RU" sz="1200" dirty="0" err="1"/>
              <a:t>схвалювала</a:t>
            </a:r>
            <a:r>
              <a:rPr lang="ru-RU" sz="1200" dirty="0"/>
              <a:t> </a:t>
            </a:r>
            <a:r>
              <a:rPr lang="ru-RU" sz="1200" dirty="0" err="1"/>
              <a:t>об'єднання</a:t>
            </a:r>
            <a:r>
              <a:rPr lang="ru-RU" sz="1200" dirty="0"/>
              <a:t> </a:t>
            </a:r>
            <a:r>
              <a:rPr lang="ru-RU" sz="1200" dirty="0" err="1"/>
              <a:t>Німеччини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dirty="0" err="1" smtClean="0"/>
              <a:t>Проте</a:t>
            </a:r>
            <a:r>
              <a:rPr lang="ru-RU" sz="1200" dirty="0" smtClean="0"/>
              <a:t> </a:t>
            </a:r>
            <a:r>
              <a:rPr lang="ru-RU" sz="1200" dirty="0" err="1"/>
              <a:t>розходження</a:t>
            </a:r>
            <a:r>
              <a:rPr lang="ru-RU" sz="1200" dirty="0"/>
              <a:t> в </a:t>
            </a:r>
            <a:r>
              <a:rPr lang="ru-RU" sz="1200" dirty="0" err="1"/>
              <a:t>консервативній</a:t>
            </a:r>
            <a:r>
              <a:rPr lang="ru-RU" sz="1200" dirty="0"/>
              <a:t> </a:t>
            </a:r>
            <a:r>
              <a:rPr lang="ru-RU" sz="1200" dirty="0" err="1"/>
              <a:t>партії</a:t>
            </a:r>
            <a:r>
              <a:rPr lang="ru-RU" sz="1200" dirty="0"/>
              <a:t> з </a:t>
            </a:r>
            <a:r>
              <a:rPr lang="ru-RU" sz="1200" dirty="0" err="1"/>
              <a:t>питань</a:t>
            </a:r>
            <a:r>
              <a:rPr lang="ru-RU" sz="1200" dirty="0"/>
              <a:t> </a:t>
            </a:r>
            <a:r>
              <a:rPr lang="ru-RU" sz="1200" dirty="0" err="1"/>
              <a:t>європейської</a:t>
            </a:r>
            <a:r>
              <a:rPr lang="ru-RU" sz="1200" dirty="0"/>
              <a:t> </a:t>
            </a:r>
            <a:r>
              <a:rPr lang="ru-RU" sz="1200" dirty="0" err="1"/>
              <a:t>політики</a:t>
            </a:r>
            <a:r>
              <a:rPr lang="ru-RU" sz="1200" dirty="0"/>
              <a:t> </a:t>
            </a:r>
            <a:r>
              <a:rPr lang="ru-RU" sz="1200" dirty="0" err="1"/>
              <a:t>призвели</a:t>
            </a:r>
            <a:r>
              <a:rPr lang="ru-RU" sz="1200" dirty="0"/>
              <a:t> до </a:t>
            </a:r>
            <a:r>
              <a:rPr lang="ru-RU" sz="1200" dirty="0" err="1"/>
              <a:t>відставки</a:t>
            </a:r>
            <a:r>
              <a:rPr lang="ru-RU" sz="1200" dirty="0"/>
              <a:t> М. </a:t>
            </a:r>
            <a:r>
              <a:rPr lang="ru-RU" sz="1200" dirty="0" err="1"/>
              <a:t>Тетчер</a:t>
            </a:r>
            <a:r>
              <a:rPr lang="ru-RU" sz="1200" dirty="0"/>
              <a:t> у 1990 </a:t>
            </a:r>
            <a:r>
              <a:rPr lang="ru-RU" sz="1200" dirty="0" smtClean="0"/>
              <a:t>р</a:t>
            </a:r>
          </a:p>
          <a:p>
            <a:r>
              <a:rPr lang="ru-RU" sz="1200" dirty="0" smtClean="0"/>
              <a:t> </a:t>
            </a:r>
            <a:r>
              <a:rPr lang="ru-RU" sz="1200" dirty="0" err="1"/>
              <a:t>Новим</a:t>
            </a:r>
            <a:r>
              <a:rPr lang="ru-RU" sz="1200" dirty="0"/>
              <a:t> </a:t>
            </a:r>
            <a:r>
              <a:rPr lang="ru-RU" sz="1200" dirty="0" err="1"/>
              <a:t>Прем'єр-міністромстав</a:t>
            </a:r>
            <a:r>
              <a:rPr lang="ru-RU" sz="1200" dirty="0"/>
              <a:t> Д. </a:t>
            </a:r>
            <a:r>
              <a:rPr lang="ru-RU" sz="1200" dirty="0" err="1"/>
              <a:t>Мейджор</a:t>
            </a:r>
            <a:r>
              <a:rPr lang="ru-RU" sz="1200" dirty="0"/>
              <a:t> (консервативна </a:t>
            </a:r>
            <a:r>
              <a:rPr lang="ru-RU" sz="1200" dirty="0" err="1"/>
              <a:t>партія</a:t>
            </a:r>
            <a:r>
              <a:rPr lang="ru-RU" sz="1200" dirty="0"/>
              <a:t>), </a:t>
            </a:r>
            <a:r>
              <a:rPr lang="ru-RU" sz="1200" dirty="0" err="1"/>
              <a:t>який</a:t>
            </a:r>
            <a:r>
              <a:rPr lang="ru-RU" sz="1200" dirty="0"/>
              <a:t> у </a:t>
            </a:r>
            <a:r>
              <a:rPr lang="ru-RU" sz="1200" dirty="0" err="1"/>
              <a:t>цілому</a:t>
            </a:r>
            <a:r>
              <a:rPr lang="ru-RU" sz="1200" dirty="0"/>
              <a:t> </a:t>
            </a:r>
            <a:r>
              <a:rPr lang="ru-RU" sz="1200" dirty="0" err="1"/>
              <a:t>продовжував</a:t>
            </a:r>
            <a:r>
              <a:rPr lang="ru-RU" sz="1200" dirty="0"/>
              <a:t> </a:t>
            </a:r>
            <a:r>
              <a:rPr lang="ru-RU" sz="1200" dirty="0" err="1"/>
              <a:t>політику</a:t>
            </a:r>
            <a:r>
              <a:rPr lang="ru-RU" sz="1200" dirty="0"/>
              <a:t> </a:t>
            </a:r>
            <a:r>
              <a:rPr lang="ru-RU" sz="1200" dirty="0" err="1"/>
              <a:t>своєї</a:t>
            </a:r>
            <a:r>
              <a:rPr lang="ru-RU" sz="1200" dirty="0"/>
              <a:t> </a:t>
            </a:r>
            <a:r>
              <a:rPr lang="ru-RU" sz="1200" dirty="0" err="1"/>
              <a:t>попередниці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  <a:r>
              <a:rPr lang="ru-RU" sz="1200" dirty="0" err="1"/>
              <a:t>Навесні</a:t>
            </a:r>
            <a:r>
              <a:rPr lang="ru-RU" sz="1200" dirty="0"/>
              <a:t> 1997 </a:t>
            </a:r>
            <a:r>
              <a:rPr lang="en-US" sz="1200" dirty="0"/>
              <a:t>p., </a:t>
            </a:r>
            <a:r>
              <a:rPr lang="ru-RU" sz="1200" dirty="0" err="1"/>
              <a:t>після</a:t>
            </a:r>
            <a:r>
              <a:rPr lang="ru-RU" sz="1200" dirty="0"/>
              <a:t> </a:t>
            </a:r>
            <a:r>
              <a:rPr lang="ru-RU" sz="1200" dirty="0" err="1"/>
              <a:t>тривалої</a:t>
            </a:r>
            <a:r>
              <a:rPr lang="ru-RU" sz="1200" dirty="0"/>
              <a:t> перерви, на </a:t>
            </a:r>
            <a:r>
              <a:rPr lang="ru-RU" sz="1200" dirty="0" err="1"/>
              <a:t>парламентських</a:t>
            </a:r>
            <a:r>
              <a:rPr lang="ru-RU" sz="1200" dirty="0"/>
              <a:t> </a:t>
            </a:r>
            <a:r>
              <a:rPr lang="ru-RU" sz="1200" dirty="0" err="1"/>
              <a:t>виборах</a:t>
            </a:r>
            <a:r>
              <a:rPr lang="ru-RU" sz="1200" dirty="0"/>
              <a:t> перемогли </a:t>
            </a:r>
            <a:r>
              <a:rPr lang="ru-RU" sz="1200" dirty="0" err="1"/>
              <a:t>лейбористи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У </a:t>
            </a:r>
            <a:r>
              <a:rPr lang="ru-RU" sz="1200" dirty="0" err="1"/>
              <a:t>квітні</a:t>
            </a:r>
            <a:r>
              <a:rPr lang="ru-RU" sz="1200" dirty="0"/>
              <a:t> 1998 р. </a:t>
            </a:r>
            <a:r>
              <a:rPr lang="ru-RU" sz="1200" dirty="0" err="1"/>
              <a:t>лейбористський</a:t>
            </a:r>
            <a:r>
              <a:rPr lang="ru-RU" sz="1200" dirty="0"/>
              <a:t> уряд </a:t>
            </a:r>
            <a:r>
              <a:rPr lang="ru-RU" sz="1200" dirty="0" err="1"/>
              <a:t>під</a:t>
            </a:r>
            <a:r>
              <a:rPr lang="ru-RU" sz="1200" dirty="0"/>
              <a:t> писав з </a:t>
            </a:r>
            <a:r>
              <a:rPr lang="ru-RU" sz="1200" dirty="0" err="1"/>
              <a:t>політичними</a:t>
            </a:r>
            <a:r>
              <a:rPr lang="ru-RU" sz="1200" dirty="0"/>
              <a:t> силами </a:t>
            </a:r>
            <a:r>
              <a:rPr lang="ru-RU" sz="1200" dirty="0" err="1"/>
              <a:t>Північної</a:t>
            </a:r>
            <a:r>
              <a:rPr lang="ru-RU" sz="1200" dirty="0"/>
              <a:t> </a:t>
            </a:r>
            <a:r>
              <a:rPr lang="ru-RU" sz="1200" dirty="0" err="1"/>
              <a:t>Ірландії</a:t>
            </a:r>
            <a:r>
              <a:rPr lang="ru-RU" sz="1200" dirty="0"/>
              <a:t> угоду про статус </a:t>
            </a:r>
            <a:r>
              <a:rPr lang="ru-RU" sz="1200" dirty="0" err="1"/>
              <a:t>цієї</a:t>
            </a:r>
            <a:r>
              <a:rPr lang="ru-RU" sz="1200" dirty="0"/>
              <a:t> </a:t>
            </a:r>
            <a:r>
              <a:rPr lang="ru-RU" sz="1200" dirty="0" err="1"/>
              <a:t>території</a:t>
            </a:r>
            <a:r>
              <a:rPr lang="ru-RU" sz="1200" dirty="0"/>
              <a:t>, за </a:t>
            </a:r>
            <a:r>
              <a:rPr lang="ru-RU" sz="1200" dirty="0" err="1"/>
              <a:t>якою</a:t>
            </a:r>
            <a:r>
              <a:rPr lang="ru-RU" sz="1200" dirty="0"/>
              <a:t> </a:t>
            </a:r>
            <a:r>
              <a:rPr lang="ru-RU" sz="1200" dirty="0" err="1"/>
              <a:t>передбачалося</a:t>
            </a:r>
            <a:r>
              <a:rPr lang="ru-RU" sz="1200" dirty="0"/>
              <a:t> </a:t>
            </a:r>
            <a:r>
              <a:rPr lang="ru-RU" sz="1200" dirty="0" err="1"/>
              <a:t>створити</a:t>
            </a:r>
            <a:r>
              <a:rPr lang="ru-RU" sz="1200" dirty="0"/>
              <a:t> тут </a:t>
            </a:r>
            <a:r>
              <a:rPr lang="ru-RU" sz="1200" dirty="0" err="1"/>
              <a:t>свій</a:t>
            </a:r>
            <a:r>
              <a:rPr lang="ru-RU" sz="1200" dirty="0"/>
              <a:t> парламент. </a:t>
            </a:r>
            <a:r>
              <a:rPr lang="ru-RU" sz="1200" dirty="0" err="1"/>
              <a:t>Таке</a:t>
            </a:r>
            <a:r>
              <a:rPr lang="ru-RU" sz="1200" dirty="0"/>
              <a:t> право </a:t>
            </a:r>
            <a:r>
              <a:rPr lang="ru-RU" sz="1200" dirty="0" err="1"/>
              <a:t>надавалося</a:t>
            </a:r>
            <a:r>
              <a:rPr lang="ru-RU" sz="1200" dirty="0"/>
              <a:t> і </a:t>
            </a:r>
            <a:r>
              <a:rPr lang="ru-RU" sz="1200" dirty="0" err="1"/>
              <a:t>Шотландії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У 1999 р. </a:t>
            </a:r>
            <a:r>
              <a:rPr lang="ru-RU" sz="1200" dirty="0" err="1"/>
              <a:t>здійснено</a:t>
            </a:r>
            <a:r>
              <a:rPr lang="ru-RU" sz="1200" dirty="0"/>
              <a:t> реформу </a:t>
            </a:r>
            <a:r>
              <a:rPr lang="ru-RU" sz="1200" dirty="0" err="1"/>
              <a:t>палати</a:t>
            </a:r>
            <a:r>
              <a:rPr lang="ru-RU" sz="1200" dirty="0"/>
              <a:t> </a:t>
            </a:r>
            <a:r>
              <a:rPr lang="ru-RU" sz="1200" dirty="0" err="1"/>
              <a:t>лордів</a:t>
            </a:r>
            <a:r>
              <a:rPr lang="ru-RU" sz="1200" dirty="0"/>
              <a:t>, </a:t>
            </a:r>
            <a:r>
              <a:rPr lang="ru-RU" sz="1200" dirty="0" err="1"/>
              <a:t>скорочено</a:t>
            </a:r>
            <a:r>
              <a:rPr lang="ru-RU" sz="1200" dirty="0"/>
              <a:t> </a:t>
            </a: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членів</a:t>
            </a:r>
            <a:r>
              <a:rPr lang="ru-RU" sz="1200" dirty="0"/>
              <a:t>; </a:t>
            </a:r>
            <a:endParaRPr lang="ru-RU" sz="1200" dirty="0" smtClean="0"/>
          </a:p>
          <a:p>
            <a:r>
              <a:rPr lang="ru-RU" sz="1200" dirty="0" smtClean="0"/>
              <a:t>У </a:t>
            </a:r>
            <a:r>
              <a:rPr lang="ru-RU" sz="1200" dirty="0" err="1"/>
              <a:t>травні</a:t>
            </a:r>
            <a:r>
              <a:rPr lang="ru-RU" sz="1200" dirty="0"/>
              <a:t> 2005 р. на </a:t>
            </a:r>
            <a:r>
              <a:rPr lang="ru-RU" sz="1200" dirty="0" err="1"/>
              <a:t>парламентських</a:t>
            </a:r>
            <a:r>
              <a:rPr lang="ru-RU" sz="1200" dirty="0"/>
              <a:t> </a:t>
            </a:r>
            <a:r>
              <a:rPr lang="ru-RU" sz="1200" dirty="0" err="1"/>
              <a:t>виборах</a:t>
            </a:r>
            <a:r>
              <a:rPr lang="ru-RU" sz="1200" dirty="0"/>
              <a:t> </a:t>
            </a:r>
            <a:r>
              <a:rPr lang="ru-RU" sz="1200" dirty="0" err="1"/>
              <a:t>лейбористи</a:t>
            </a:r>
            <a:r>
              <a:rPr lang="ru-RU" sz="1200" dirty="0"/>
              <a:t> </a:t>
            </a:r>
            <a:r>
              <a:rPr lang="ru-RU" sz="1200" dirty="0" err="1"/>
              <a:t>знову</a:t>
            </a:r>
            <a:r>
              <a:rPr lang="ru-RU" sz="1200" dirty="0"/>
              <a:t> перемогли, а Т. </a:t>
            </a:r>
            <a:r>
              <a:rPr lang="ru-RU" sz="1200" dirty="0" err="1"/>
              <a:t>Блер</a:t>
            </a:r>
            <a:r>
              <a:rPr lang="ru-RU" sz="1200" dirty="0"/>
              <a:t> </a:t>
            </a:r>
            <a:r>
              <a:rPr lang="ru-RU" sz="1200" dirty="0" err="1"/>
              <a:t>утретє</a:t>
            </a:r>
            <a:r>
              <a:rPr lang="ru-RU" sz="1200" dirty="0"/>
              <a:t> </a:t>
            </a:r>
            <a:r>
              <a:rPr lang="ru-RU" sz="1200" dirty="0" err="1"/>
              <a:t>обійняв</a:t>
            </a:r>
            <a:r>
              <a:rPr lang="ru-RU" sz="1200" dirty="0"/>
              <a:t> пост </a:t>
            </a:r>
            <a:r>
              <a:rPr lang="ru-RU" sz="1200" dirty="0" err="1"/>
              <a:t>Прем'єр-міністра</a:t>
            </a:r>
            <a:r>
              <a:rPr lang="ru-RU" sz="1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722762" cy="2664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03" y="1700808"/>
            <a:ext cx="2041289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21985"/>
            <a:ext cx="2668190" cy="3390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6389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04665"/>
            <a:ext cx="7745505" cy="1368152"/>
          </a:xfrm>
        </p:spPr>
        <p:txBody>
          <a:bodyPr/>
          <a:lstStyle/>
          <a:p>
            <a:r>
              <a:rPr lang="ru-RU" dirty="0"/>
              <a:t>Зараз Велика </a:t>
            </a:r>
            <a:r>
              <a:rPr lang="ru-RU" dirty="0" err="1"/>
              <a:t>Британія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5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залишаючись</a:t>
            </a:r>
            <a:r>
              <a:rPr lang="ru-RU" dirty="0"/>
              <a:t> </a:t>
            </a:r>
            <a:r>
              <a:rPr lang="ru-RU" dirty="0" err="1"/>
              <a:t>провідною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4000"/>
            <a:ext cx="2520280" cy="226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280831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2585864" cy="204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2664296" cy="235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16832"/>
            <a:ext cx="17407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7192"/>
            <a:ext cx="1584176" cy="150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53594"/>
            <a:ext cx="25826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397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122</TotalTime>
  <Words>977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Велика Британія після Другої світової війни</vt:lpstr>
      <vt:lpstr>Розвиток Великої Британії після Другої світової війни характеризувався суперечливими тенденціями.</vt:lpstr>
      <vt:lpstr>Слайд 3</vt:lpstr>
      <vt:lpstr>Слайд 4</vt:lpstr>
      <vt:lpstr>Слайд 5</vt:lpstr>
      <vt:lpstr>Слайд 6</vt:lpstr>
      <vt:lpstr>Знову була проведена денаціоналізація державних підприємств, але з тією особливістю, що їх акціонерами стали 9 млн. рядових британців. Тим самим Тетчер знову ж «вбила декількох зайців».</vt:lpstr>
      <vt:lpstr>Слайд 8</vt:lpstr>
      <vt:lpstr>Слайд 9</vt:lpstr>
    </vt:vector>
  </TitlesOfParts>
  <Company>Organisation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Ольга</cp:lastModifiedBy>
  <cp:revision>15</cp:revision>
  <dcterms:created xsi:type="dcterms:W3CDTF">2012-11-05T17:47:48Z</dcterms:created>
  <dcterms:modified xsi:type="dcterms:W3CDTF">2013-11-10T09:57:39Z</dcterms:modified>
</cp:coreProperties>
</file>