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9" y="-35171"/>
            <a:ext cx="48965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84114" y="2333685"/>
            <a:ext cx="4259885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нами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будеш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вічно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сяйво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сонця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як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вечірній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спів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так любив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землі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своєї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квіти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так, як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квіти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людей любив.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Сосюра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075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3705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8157"/>
            <a:ext cx="5328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Михайло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Коцюбинський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одна з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найяскравіших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найсвоєрідніших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постатей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ХІХ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сторіччя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творах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показав силу й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трударів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нездоланну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стійкість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боротьбі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справедливе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відобразив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прагнення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народу 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оспівав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поетичність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35813" y="1704762"/>
            <a:ext cx="367560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рідному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місті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письменника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його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ім'я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носить одна з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центральних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магістралей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педагогічний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університет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кінотеатр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школа,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будинок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відпочинку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Кращі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твори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письменників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Поділля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відзначені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літературною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премією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імені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Михайла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Коцюбинського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Її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лауреатами стали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Анатолій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Бортняк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Дмитро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Дереч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Григорій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Усач, Михайло </a:t>
            </a:r>
            <a:r>
              <a:rPr lang="ru-RU" sz="2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Каменюк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269200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13141"/>
            <a:ext cx="3360373" cy="2744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так звана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Скеля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Коцюбинського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мальовничий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куточок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любив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відпочивати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обмірковувати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твори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письменник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пам'ятного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приїздять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випускного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вечора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юнаки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дівчата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послухати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соловейка,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помріяти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поспівати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натхненням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приходили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Тичина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Микитенко,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Володимир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Сосюра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Малишко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відтворив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художник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М.Бурачек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картина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експонується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музеї-садибі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Михайла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Коцюбинського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м.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Вінниці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Нетлінне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слово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Коцюбинського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наснажує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мільйони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сердець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Погортаємо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книгу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вражень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музею.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схвильовані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записи гостей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Києва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Тбілісі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Баку,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Чехословаччини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"Були. Дивились. Думали.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Спогад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на все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Вклоняємось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Сонцелюбові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16967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0"/>
            <a:ext cx="428069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24" y="0"/>
            <a:ext cx="494936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2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274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</cp:revision>
  <dcterms:created xsi:type="dcterms:W3CDTF">2014-03-04T15:24:25Z</dcterms:created>
  <dcterms:modified xsi:type="dcterms:W3CDTF">2014-03-04T15:50:47Z</dcterms:modified>
</cp:coreProperties>
</file>