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9" r:id="rId9"/>
    <p:sldId id="262" r:id="rId10"/>
    <p:sldId id="270" r:id="rId11"/>
    <p:sldId id="263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AB96-449B-4EC8-A8E8-1A9FCA328C33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242B-0DD7-45A5-8FA5-BA4634F6CD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AB96-449B-4EC8-A8E8-1A9FCA328C33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242B-0DD7-45A5-8FA5-BA4634F6C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AB96-449B-4EC8-A8E8-1A9FCA328C33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242B-0DD7-45A5-8FA5-BA4634F6C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AB96-449B-4EC8-A8E8-1A9FCA328C33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242B-0DD7-45A5-8FA5-BA4634F6CD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AB96-449B-4EC8-A8E8-1A9FCA328C33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242B-0DD7-45A5-8FA5-BA4634F6C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AB96-449B-4EC8-A8E8-1A9FCA328C33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242B-0DD7-45A5-8FA5-BA4634F6CD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AB96-449B-4EC8-A8E8-1A9FCA328C33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242B-0DD7-45A5-8FA5-BA4634F6CD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AB96-449B-4EC8-A8E8-1A9FCA328C33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242B-0DD7-45A5-8FA5-BA4634F6C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AB96-449B-4EC8-A8E8-1A9FCA328C33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242B-0DD7-45A5-8FA5-BA4634F6C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AB96-449B-4EC8-A8E8-1A9FCA328C33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242B-0DD7-45A5-8FA5-BA4634F6C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AB96-449B-4EC8-A8E8-1A9FCA328C33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242B-0DD7-45A5-8FA5-BA4634F6CD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10AB96-449B-4EC8-A8E8-1A9FCA328C33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53242B-0DD7-45A5-8FA5-BA4634F6CD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7175351" cy="1793167"/>
          </a:xfrm>
        </p:spPr>
        <p:txBody>
          <a:bodyPr/>
          <a:lstStyle/>
          <a:p>
            <a:r>
              <a:rPr lang="uk-UA" dirty="0" err="1" smtClean="0"/>
              <a:t>Сузір</a:t>
            </a:r>
            <a:r>
              <a:rPr lang="en-US" dirty="0" smtClean="0"/>
              <a:t>’</a:t>
            </a:r>
            <a:r>
              <a:rPr lang="uk-UA" dirty="0" smtClean="0"/>
              <a:t>я Овен</a:t>
            </a:r>
            <a:endParaRPr lang="ru-RU" dirty="0"/>
          </a:p>
        </p:txBody>
      </p:sp>
      <p:pic>
        <p:nvPicPr>
          <p:cNvPr id="5122" name="Picture 2" descr="C:\Users\Admin\Desktop\овен\1363716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529541" cy="264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овен\973065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857500"/>
            <a:ext cx="65166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овен\fot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2294"/>
            <a:ext cx="56166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овен\sep_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7625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3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43000"/>
          </a:xfrm>
        </p:spPr>
        <p:txBody>
          <a:bodyPr/>
          <a:lstStyle/>
          <a:p>
            <a:r>
              <a:rPr lang="uk-UA" dirty="0" smtClean="0"/>
              <a:t>Суміжні </a:t>
            </a:r>
            <a:r>
              <a:rPr lang="uk-UA" dirty="0" err="1" smtClean="0"/>
              <a:t>сузір</a:t>
            </a:r>
            <a:r>
              <a:rPr lang="en-US" dirty="0" smtClean="0"/>
              <a:t>’</a:t>
            </a:r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229600" cy="399330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    Персей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Трикутник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Риби</a:t>
            </a:r>
            <a:endParaRPr lang="ru-RU" dirty="0" smtClean="0"/>
          </a:p>
          <a:p>
            <a:r>
              <a:rPr lang="ru-RU" dirty="0" smtClean="0"/>
              <a:t>    Кит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Телець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Admin\Desktop\овен\1_html_3de32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1556792"/>
            <a:ext cx="5938837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74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6512511" cy="1143000"/>
          </a:xfrm>
        </p:spPr>
        <p:txBody>
          <a:bodyPr/>
          <a:lstStyle/>
          <a:p>
            <a:r>
              <a:rPr lang="ru-RU" dirty="0" err="1" smtClean="0"/>
              <a:t>Джерела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420888"/>
            <a:ext cx="6400800" cy="347472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:</a:t>
            </a:r>
            <a:r>
              <a:rPr lang="ru-RU" dirty="0" smtClean="0"/>
              <a:t>Овен (созвездие)</a:t>
            </a:r>
          </a:p>
          <a:p>
            <a:r>
              <a:rPr lang="ru-RU" dirty="0" smtClean="0"/>
              <a:t>    Овен // </a:t>
            </a:r>
            <a:r>
              <a:rPr lang="ru-RU" dirty="0" err="1" smtClean="0"/>
              <a:t>Астрономічний</a:t>
            </a:r>
            <a:r>
              <a:rPr lang="ru-RU" dirty="0" smtClean="0"/>
              <a:t> </a:t>
            </a:r>
            <a:r>
              <a:rPr lang="ru-RU" dirty="0" err="1" smtClean="0"/>
              <a:t>енциклопедичний</a:t>
            </a:r>
            <a:r>
              <a:rPr lang="ru-RU" dirty="0" smtClean="0"/>
              <a:t> словник / За </a:t>
            </a:r>
            <a:r>
              <a:rPr lang="ru-RU" dirty="0" err="1" smtClean="0"/>
              <a:t>загальною</a:t>
            </a:r>
            <a:r>
              <a:rPr lang="ru-RU" dirty="0" smtClean="0"/>
              <a:t> </a:t>
            </a:r>
            <a:r>
              <a:rPr lang="ru-RU" dirty="0" err="1" smtClean="0"/>
              <a:t>редакцією</a:t>
            </a:r>
            <a:r>
              <a:rPr lang="ru-RU" dirty="0" smtClean="0"/>
              <a:t> І. А. </a:t>
            </a:r>
            <a:r>
              <a:rPr lang="ru-RU" dirty="0" err="1" smtClean="0"/>
              <a:t>Климишина</a:t>
            </a:r>
            <a:r>
              <a:rPr lang="ru-RU" dirty="0" smtClean="0"/>
              <a:t> та А. О. </a:t>
            </a:r>
            <a:r>
              <a:rPr lang="ru-RU" dirty="0" err="1" smtClean="0"/>
              <a:t>Корсунь</a:t>
            </a:r>
            <a:r>
              <a:rPr lang="ru-RU" dirty="0" smtClean="0"/>
              <a:t>. — </a:t>
            </a:r>
            <a:r>
              <a:rPr lang="ru-RU" dirty="0" err="1" smtClean="0"/>
              <a:t>Львів</a:t>
            </a:r>
            <a:r>
              <a:rPr lang="ru-RU" dirty="0" smtClean="0"/>
              <a:t>: ЛНУ—ГАО НАНУ, 2003. — С. 329. — </a:t>
            </a:r>
            <a:r>
              <a:rPr lang="en-US" dirty="0" smtClean="0"/>
              <a:t>ISBN 966-613-263-X, </a:t>
            </a:r>
            <a:r>
              <a:rPr lang="ru-RU" dirty="0" smtClean="0"/>
              <a:t>УДК 52(031).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30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1914" y="476672"/>
            <a:ext cx="654858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Виконала</a:t>
            </a:r>
          </a:p>
          <a:p>
            <a:pPr algn="ctr"/>
            <a:r>
              <a:rPr lang="uk-U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Учениця 11-Б класу</a:t>
            </a:r>
          </a:p>
          <a:p>
            <a:pPr algn="ctr"/>
            <a:r>
              <a:rPr lang="uk-UA" sz="4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Пецюх</a:t>
            </a:r>
            <a:r>
              <a:rPr lang="uk-UA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Ірина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C:\Users\Admin\Desktop\овен\x_milki-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5"/>
            <a:ext cx="61966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704856" cy="34747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Овен – перший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зодіаку</a:t>
            </a:r>
            <a:r>
              <a:rPr lang="ru-RU" sz="2800" dirty="0" smtClean="0"/>
              <a:t>. </a:t>
            </a:r>
            <a:r>
              <a:rPr lang="ru-RU" sz="2800" dirty="0" err="1" smtClean="0"/>
              <a:t>Обумовлено</a:t>
            </a:r>
            <a:r>
              <a:rPr lang="ru-RU" sz="2800" dirty="0" smtClean="0"/>
              <a:t>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тим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в </a:t>
            </a:r>
            <a:r>
              <a:rPr lang="ru-RU" sz="2800" dirty="0" err="1" smtClean="0"/>
              <a:t>давні</a:t>
            </a:r>
            <a:r>
              <a:rPr lang="ru-RU" sz="2800" dirty="0" smtClean="0"/>
              <a:t> </a:t>
            </a:r>
            <a:r>
              <a:rPr lang="ru-RU" sz="2800" dirty="0" err="1" smtClean="0"/>
              <a:t>часи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місцем</a:t>
            </a:r>
            <a:r>
              <a:rPr lang="ru-RU" sz="2800" dirty="0" smtClean="0"/>
              <a:t> точки </a:t>
            </a:r>
            <a:r>
              <a:rPr lang="ru-RU" sz="2800" dirty="0" err="1" smtClean="0"/>
              <a:t>весняного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рівнодення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саме</a:t>
            </a:r>
            <a:r>
              <a:rPr lang="ru-RU" sz="2800" dirty="0" smtClean="0"/>
              <a:t> </a:t>
            </a:r>
            <a:r>
              <a:rPr lang="ru-RU" sz="2800" dirty="0" err="1" smtClean="0"/>
              <a:t>сузір’я</a:t>
            </a:r>
            <a:r>
              <a:rPr lang="ru-RU" sz="2800" dirty="0" smtClean="0"/>
              <a:t> Овна.</a:t>
            </a:r>
            <a:endParaRPr lang="ru-RU" sz="2800" dirty="0"/>
          </a:p>
        </p:txBody>
      </p:sp>
      <p:pic>
        <p:nvPicPr>
          <p:cNvPr id="6146" name="Picture 2" descr="C:\Users\Admin\Desktop\овен\osennee_neb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87807"/>
            <a:ext cx="3312368" cy="32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Про </a:t>
            </a:r>
            <a:r>
              <a:rPr lang="uk-UA" sz="3600" dirty="0" err="1" smtClean="0"/>
              <a:t>сузір</a:t>
            </a:r>
            <a:r>
              <a:rPr lang="en-US" sz="3600" dirty="0" smtClean="0"/>
              <a:t>’</a:t>
            </a:r>
            <a:r>
              <a:rPr lang="ru-RU" sz="3600" dirty="0" smtClean="0"/>
              <a:t>я</a:t>
            </a:r>
            <a:r>
              <a:rPr lang="uk-UA" sz="3600" dirty="0" smtClean="0"/>
              <a:t> Овен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229600" cy="4785395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Розташований</a:t>
            </a:r>
            <a:r>
              <a:rPr lang="ru-RU" dirty="0" smtClean="0"/>
              <a:t> в </a:t>
            </a:r>
            <a:r>
              <a:rPr lang="en-US" dirty="0" smtClean="0"/>
              <a:t>NQ1 </a:t>
            </a:r>
            <a:r>
              <a:rPr lang="ru-RU" dirty="0" smtClean="0"/>
              <a:t>у видимому широтах +90 і -60 </a:t>
            </a:r>
            <a:r>
              <a:rPr lang="ru-RU" dirty="0" err="1" smtClean="0"/>
              <a:t>градусів</a:t>
            </a:r>
            <a:r>
              <a:rPr lang="ru-RU" dirty="0" smtClean="0"/>
              <a:t>, </a:t>
            </a:r>
            <a:r>
              <a:rPr lang="ru-RU" dirty="0" err="1" smtClean="0"/>
              <a:t>сузір'я</a:t>
            </a:r>
            <a:r>
              <a:rPr lang="ru-RU" dirty="0" smtClean="0"/>
              <a:t> Овна </a:t>
            </a:r>
            <a:r>
              <a:rPr lang="ru-RU" dirty="0" err="1" smtClean="0"/>
              <a:t>показує</a:t>
            </a:r>
            <a:r>
              <a:rPr lang="ru-RU" dirty="0" smtClean="0"/>
              <a:t>, як </a:t>
            </a:r>
            <a:r>
              <a:rPr lang="ru-RU" dirty="0" smtClean="0"/>
              <a:t> </a:t>
            </a:r>
            <a:r>
              <a:rPr lang="ru-RU" dirty="0" smtClean="0"/>
              <a:t>баран </a:t>
            </a:r>
            <a:r>
              <a:rPr lang="ru-RU" dirty="0" err="1" smtClean="0"/>
              <a:t>літатає</a:t>
            </a:r>
            <a:r>
              <a:rPr lang="ru-RU" dirty="0" smtClean="0"/>
              <a:t> </a:t>
            </a:r>
            <a:r>
              <a:rPr lang="ru-RU" dirty="0" smtClean="0"/>
              <a:t>по небу. </a:t>
            </a:r>
            <a:r>
              <a:rPr lang="ru-RU" dirty="0" err="1" smtClean="0"/>
              <a:t>Зірки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сузір'ї</a:t>
            </a:r>
            <a:r>
              <a:rPr lang="ru-RU" dirty="0" smtClean="0"/>
              <a:t>: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Альфа Овна</a:t>
            </a:r>
          </a:p>
          <a:p>
            <a:r>
              <a:rPr lang="ru-RU" dirty="0" smtClean="0"/>
              <a:t>    Ламбада Овна</a:t>
            </a:r>
          </a:p>
          <a:p>
            <a:r>
              <a:rPr lang="ru-RU" dirty="0" smtClean="0"/>
              <a:t>    Бета Овна</a:t>
            </a:r>
          </a:p>
          <a:p>
            <a:r>
              <a:rPr lang="ru-RU" dirty="0" smtClean="0"/>
              <a:t>    </a:t>
            </a:r>
            <a:r>
              <a:rPr lang="en-US" dirty="0" smtClean="0"/>
              <a:t>Eta </a:t>
            </a:r>
            <a:r>
              <a:rPr lang="ru-RU" dirty="0" smtClean="0"/>
              <a:t>Овна</a:t>
            </a:r>
          </a:p>
          <a:p>
            <a:r>
              <a:rPr lang="ru-RU" dirty="0" smtClean="0"/>
              <a:t>    </a:t>
            </a:r>
            <a:r>
              <a:rPr lang="en-US" dirty="0" smtClean="0"/>
              <a:t>Epsilon </a:t>
            </a:r>
            <a:r>
              <a:rPr lang="ru-RU" dirty="0" smtClean="0"/>
              <a:t>Овна </a:t>
            </a:r>
          </a:p>
          <a:p>
            <a:endParaRPr lang="ru-RU" dirty="0" smtClean="0"/>
          </a:p>
          <a:p>
            <a:r>
              <a:rPr lang="ru-RU" dirty="0" err="1" smtClean="0"/>
              <a:t>Це</a:t>
            </a:r>
            <a:r>
              <a:rPr lang="ru-RU" dirty="0" smtClean="0"/>
              <a:t> далеко не </a:t>
            </a:r>
            <a:r>
              <a:rPr lang="ru-RU" dirty="0" err="1" smtClean="0"/>
              <a:t>вичерпний</a:t>
            </a:r>
            <a:r>
              <a:rPr lang="ru-RU" dirty="0" smtClean="0"/>
              <a:t> </a:t>
            </a:r>
            <a:r>
              <a:rPr lang="ru-RU" dirty="0" err="1" smtClean="0"/>
              <a:t>перелік</a:t>
            </a:r>
            <a:r>
              <a:rPr lang="ru-RU" dirty="0" smtClean="0"/>
              <a:t>, </a:t>
            </a:r>
            <a:r>
              <a:rPr lang="ru-RU" dirty="0" err="1" smtClean="0"/>
              <a:t>справді</a:t>
            </a:r>
            <a:r>
              <a:rPr lang="ru-RU" dirty="0" smtClean="0"/>
              <a:t>, є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в </a:t>
            </a:r>
            <a:r>
              <a:rPr lang="ru-RU" dirty="0" err="1" smtClean="0"/>
              <a:t>одинадцять</a:t>
            </a:r>
            <a:r>
              <a:rPr lang="ru-RU" dirty="0" smtClean="0"/>
              <a:t> </a:t>
            </a:r>
            <a:r>
              <a:rPr lang="ru-RU" dirty="0" err="1" smtClean="0"/>
              <a:t>зірок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сузір'я</a:t>
            </a:r>
            <a:r>
              <a:rPr lang="ru-RU" dirty="0" smtClean="0"/>
              <a:t>, </a:t>
            </a:r>
            <a:r>
              <a:rPr lang="ru-RU" dirty="0" err="1" smtClean="0"/>
              <a:t>найяскравішою</a:t>
            </a:r>
            <a:r>
              <a:rPr lang="ru-RU" dirty="0" smtClean="0"/>
              <a:t> з </a:t>
            </a:r>
            <a:r>
              <a:rPr lang="ru-RU" dirty="0" err="1" smtClean="0"/>
              <a:t>яких</a:t>
            </a:r>
            <a:r>
              <a:rPr lang="ru-RU" dirty="0" smtClean="0"/>
              <a:t> є Альфа-Овна. Ось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факти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допоможуть</a:t>
            </a:r>
            <a:r>
              <a:rPr lang="ru-RU" dirty="0" smtClean="0"/>
              <a:t> </a:t>
            </a:r>
            <a:r>
              <a:rPr lang="ru-RU" dirty="0" err="1" smtClean="0"/>
              <a:t>висвітлити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сузір'я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    Право </a:t>
            </a:r>
            <a:r>
              <a:rPr lang="ru-RU" dirty="0" err="1" smtClean="0"/>
              <a:t>приєднання</a:t>
            </a:r>
            <a:r>
              <a:rPr lang="ru-RU" dirty="0" smtClean="0"/>
              <a:t>: 2</a:t>
            </a:r>
            <a:r>
              <a:rPr lang="en-US" dirty="0" smtClean="0"/>
              <a:t>h 38.16m</a:t>
            </a:r>
          </a:p>
          <a:p>
            <a:r>
              <a:rPr lang="en-US" dirty="0" smtClean="0"/>
              <a:t>    </a:t>
            </a:r>
            <a:r>
              <a:rPr lang="ru-RU" dirty="0" err="1" smtClean="0"/>
              <a:t>Схиляння</a:t>
            </a:r>
            <a:r>
              <a:rPr lang="ru-RU" dirty="0" smtClean="0"/>
              <a:t>: +20 </a:t>
            </a:r>
            <a:r>
              <a:rPr lang="ru-RU" dirty="0" err="1" smtClean="0"/>
              <a:t>градусів</a:t>
            </a:r>
            <a:r>
              <a:rPr lang="ru-RU" dirty="0" smtClean="0"/>
              <a:t> 47.54</a:t>
            </a:r>
            <a:r>
              <a:rPr lang="en-US" dirty="0" smtClean="0"/>
              <a:t>m</a:t>
            </a:r>
          </a:p>
          <a:p>
            <a:r>
              <a:rPr lang="en-US" dirty="0" smtClean="0"/>
              <a:t>    Quadrant: NQ1</a:t>
            </a:r>
          </a:p>
          <a:p>
            <a:r>
              <a:rPr lang="en-US" dirty="0" smtClean="0"/>
              <a:t>    </a:t>
            </a:r>
            <a:r>
              <a:rPr lang="ru-RU" dirty="0" smtClean="0"/>
              <a:t>Широтах видно: </a:t>
            </a:r>
            <a:r>
              <a:rPr lang="ru-RU" dirty="0" err="1" smtClean="0"/>
              <a:t>Від</a:t>
            </a:r>
            <a:r>
              <a:rPr lang="ru-RU" dirty="0" smtClean="0"/>
              <a:t> +90 ° до -60 </a:t>
            </a:r>
            <a:r>
              <a:rPr lang="ru-RU" dirty="0" err="1" smtClean="0"/>
              <a:t>градусів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Кращий</a:t>
            </a:r>
            <a:r>
              <a:rPr lang="ru-RU" dirty="0" smtClean="0"/>
              <a:t> видно: В 21:00 в </a:t>
            </a:r>
            <a:r>
              <a:rPr lang="ru-RU" dirty="0" err="1" smtClean="0"/>
              <a:t>грудні</a:t>
            </a:r>
            <a:endParaRPr lang="ru-RU" dirty="0" smtClean="0"/>
          </a:p>
          <a:p>
            <a:r>
              <a:rPr lang="ru-RU" dirty="0" smtClean="0"/>
              <a:t>    Область неба </a:t>
            </a:r>
            <a:r>
              <a:rPr lang="ru-RU" dirty="0" err="1" smtClean="0"/>
              <a:t>покрита</a:t>
            </a:r>
            <a:r>
              <a:rPr lang="ru-RU" dirty="0" smtClean="0"/>
              <a:t>: 441,395 </a:t>
            </a:r>
            <a:r>
              <a:rPr lang="ru-RU" dirty="0" err="1" smtClean="0"/>
              <a:t>квадратних</a:t>
            </a:r>
            <a:r>
              <a:rPr lang="ru-RU" dirty="0" smtClean="0"/>
              <a:t> </a:t>
            </a:r>
            <a:r>
              <a:rPr lang="ru-RU" dirty="0" err="1" smtClean="0"/>
              <a:t>градусів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8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632848" cy="347472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Осінньо-зимове</a:t>
            </a:r>
            <a:r>
              <a:rPr lang="ru-RU" sz="2400" dirty="0" smtClean="0"/>
              <a:t> </a:t>
            </a:r>
            <a:r>
              <a:rPr lang="ru-RU" sz="2400" dirty="0" err="1" smtClean="0"/>
              <a:t>сузір'я</a:t>
            </a:r>
            <a:r>
              <a:rPr lang="ru-RU" sz="2400" dirty="0" smtClean="0"/>
              <a:t>, </a:t>
            </a:r>
            <a:r>
              <a:rPr lang="ru-RU" sz="2400" dirty="0" err="1" smtClean="0"/>
              <a:t>лежаче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захід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Тільця</a:t>
            </a:r>
            <a:r>
              <a:rPr lang="ru-RU" sz="2400" dirty="0" smtClean="0"/>
              <a:t>. </a:t>
            </a:r>
            <a:r>
              <a:rPr lang="ru-RU" sz="2400" dirty="0" err="1" smtClean="0"/>
              <a:t>Воно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займає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небі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площу</a:t>
            </a:r>
            <a:r>
              <a:rPr lang="ru-RU" sz="2400" dirty="0" smtClean="0"/>
              <a:t> в 441.4 квадратного градуса і </a:t>
            </a:r>
            <a:r>
              <a:rPr lang="ru-RU" sz="2400" dirty="0" err="1" smtClean="0"/>
              <a:t>містить</a:t>
            </a:r>
            <a:r>
              <a:rPr lang="ru-RU" sz="2400" dirty="0" smtClean="0"/>
              <a:t> 82 </a:t>
            </a:r>
            <a:r>
              <a:rPr lang="ru-RU" sz="2400" dirty="0" err="1" smtClean="0"/>
              <a:t>зірки</a:t>
            </a:r>
            <a:r>
              <a:rPr lang="ru-RU" sz="2400" dirty="0" smtClean="0"/>
              <a:t>, </a:t>
            </a:r>
            <a:r>
              <a:rPr lang="ru-RU" sz="2400" dirty="0" err="1" smtClean="0"/>
              <a:t>видимої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неозброєним</a:t>
            </a:r>
            <a:r>
              <a:rPr lang="ru-RU" sz="2400" dirty="0" smtClean="0"/>
              <a:t> оком. Овен – </a:t>
            </a:r>
            <a:r>
              <a:rPr lang="ru-RU" sz="2400" dirty="0" err="1" smtClean="0"/>
              <a:t>одне</a:t>
            </a:r>
            <a:r>
              <a:rPr lang="ru-RU" sz="2400" dirty="0" smtClean="0"/>
              <a:t> з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відомих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сузір'їв</a:t>
            </a:r>
            <a:r>
              <a:rPr lang="ru-RU" sz="2400" dirty="0" smtClean="0"/>
              <a:t> </a:t>
            </a:r>
            <a:r>
              <a:rPr lang="ru-RU" sz="2400" dirty="0" err="1" smtClean="0"/>
              <a:t>Зодіаку</a:t>
            </a:r>
            <a:r>
              <a:rPr lang="ru-RU" sz="2400" dirty="0" smtClean="0"/>
              <a:t>, </a:t>
            </a:r>
            <a:r>
              <a:rPr lang="ru-RU" sz="2400" dirty="0" err="1" smtClean="0"/>
              <a:t>хоча</a:t>
            </a:r>
            <a:r>
              <a:rPr lang="ru-RU" sz="2400" dirty="0" smtClean="0"/>
              <a:t> в </a:t>
            </a:r>
            <a:r>
              <a:rPr lang="ru-RU" sz="2400" dirty="0" err="1" smtClean="0"/>
              <a:t>ньому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зірок</a:t>
            </a:r>
            <a:r>
              <a:rPr lang="ru-RU" sz="2400" dirty="0" smtClean="0"/>
              <a:t> </a:t>
            </a:r>
            <a:r>
              <a:rPr lang="ru-RU" sz="2400" dirty="0" err="1" smtClean="0"/>
              <a:t>яскравіше</a:t>
            </a:r>
            <a:r>
              <a:rPr lang="ru-RU" sz="2400" dirty="0" smtClean="0"/>
              <a:t> за другу величину. Причина в тому,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 </a:t>
            </a:r>
            <a:r>
              <a:rPr lang="ru-RU" sz="2400" dirty="0" err="1" smtClean="0"/>
              <a:t>античні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часи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в </a:t>
            </a:r>
            <a:r>
              <a:rPr lang="ru-RU" sz="2400" dirty="0" err="1" smtClean="0"/>
              <a:t>Овнові</a:t>
            </a:r>
            <a:r>
              <a:rPr lang="ru-RU" sz="2400" dirty="0" smtClean="0"/>
              <a:t> лежала точка </a:t>
            </a:r>
            <a:r>
              <a:rPr lang="ru-RU" sz="2400" dirty="0" err="1" smtClean="0"/>
              <a:t>весняного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рівнодення</a:t>
            </a:r>
            <a:r>
              <a:rPr lang="ru-RU" sz="2400" dirty="0" smtClean="0"/>
              <a:t>, яку до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пір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відзначають</a:t>
            </a:r>
            <a:r>
              <a:rPr lang="ru-RU" sz="2400" dirty="0" smtClean="0"/>
              <a:t> знаком Овна. </a:t>
            </a:r>
            <a:endParaRPr lang="ru-RU" sz="2400" dirty="0"/>
          </a:p>
        </p:txBody>
      </p:sp>
      <p:pic>
        <p:nvPicPr>
          <p:cNvPr id="7170" name="Picture 2" descr="C:\Users\Admin\Desktop\овен\1f4038403e343e373d30324142323e 5 1a3e404835323d4e3a-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4502671" cy="317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 smtClean="0"/>
              <a:t>Що</a:t>
            </a:r>
            <a:r>
              <a:rPr lang="ru-RU" sz="2800" dirty="0" smtClean="0"/>
              <a:t> говориться про Овна в </a:t>
            </a:r>
            <a:r>
              <a:rPr lang="ru-RU" sz="2800" dirty="0" err="1" smtClean="0"/>
              <a:t>міфах</a:t>
            </a:r>
            <a:r>
              <a:rPr lang="ru-RU" sz="2800" dirty="0" smtClean="0"/>
              <a:t> і </a:t>
            </a:r>
            <a:r>
              <a:rPr lang="ru-RU" sz="2800" dirty="0" err="1" smtClean="0"/>
              <a:t>переказах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229600" cy="4929411"/>
          </a:xfrm>
        </p:spPr>
        <p:txBody>
          <a:bodyPr>
            <a:normAutofit/>
          </a:bodyPr>
          <a:lstStyle/>
          <a:p>
            <a:r>
              <a:rPr lang="ru-RU" dirty="0" err="1" smtClean="0"/>
              <a:t>Шумери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Овен "</a:t>
            </a:r>
            <a:r>
              <a:rPr lang="ru-RU" dirty="0" err="1" smtClean="0"/>
              <a:t>сузір'ям</a:t>
            </a:r>
            <a:r>
              <a:rPr lang="ru-RU" dirty="0" smtClean="0"/>
              <a:t> барана". </a:t>
            </a:r>
            <a:r>
              <a:rPr lang="ru-RU" dirty="0" err="1" smtClean="0"/>
              <a:t>Це</a:t>
            </a:r>
            <a:r>
              <a:rPr lang="ru-RU" dirty="0" smtClean="0"/>
              <a:t> той </a:t>
            </a:r>
            <a:r>
              <a:rPr lang="ru-RU" dirty="0" err="1" smtClean="0"/>
              <a:t>самий</a:t>
            </a:r>
            <a:r>
              <a:rPr lang="ru-RU" dirty="0" smtClean="0"/>
              <a:t> </a:t>
            </a:r>
            <a:r>
              <a:rPr lang="ru-RU" dirty="0" err="1" smtClean="0"/>
              <a:t>золоторунний</a:t>
            </a:r>
            <a:r>
              <a:rPr lang="ru-RU" dirty="0" smtClean="0"/>
              <a:t> баран,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врятував</a:t>
            </a:r>
            <a:r>
              <a:rPr lang="ru-RU" dirty="0" smtClean="0"/>
              <a:t> </a:t>
            </a:r>
            <a:r>
              <a:rPr lang="ru-RU" dirty="0" err="1" smtClean="0"/>
              <a:t>Фрікса</a:t>
            </a:r>
            <a:r>
              <a:rPr lang="ru-RU" dirty="0" smtClean="0"/>
              <a:t> і </a:t>
            </a:r>
            <a:r>
              <a:rPr lang="ru-RU" dirty="0" err="1" smtClean="0"/>
              <a:t>Геллу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мачухи</a:t>
            </a:r>
            <a:r>
              <a:rPr lang="ru-RU" dirty="0" smtClean="0"/>
              <a:t> </a:t>
            </a:r>
            <a:r>
              <a:rPr lang="ru-RU" dirty="0" err="1" smtClean="0"/>
              <a:t>Іно</a:t>
            </a:r>
            <a:r>
              <a:rPr lang="ru-RU" dirty="0" smtClean="0"/>
              <a:t>. Вони </a:t>
            </a:r>
            <a:r>
              <a:rPr lang="ru-RU" dirty="0" err="1" smtClean="0"/>
              <a:t>збиралися</a:t>
            </a:r>
            <a:r>
              <a:rPr lang="ru-RU" dirty="0" smtClean="0"/>
              <a:t> </a:t>
            </a:r>
            <a:r>
              <a:rPr lang="ru-RU" dirty="0" err="1" smtClean="0"/>
              <a:t>дістатися</a:t>
            </a:r>
            <a:r>
              <a:rPr lang="ru-RU" dirty="0" smtClean="0"/>
              <a:t> до </a:t>
            </a:r>
            <a:r>
              <a:rPr lang="ru-RU" dirty="0" err="1" smtClean="0"/>
              <a:t>Колхіди</a:t>
            </a:r>
            <a:r>
              <a:rPr lang="ru-RU" dirty="0" smtClean="0"/>
              <a:t>, але </a:t>
            </a:r>
            <a:r>
              <a:rPr lang="ru-RU" dirty="0" err="1" smtClean="0"/>
              <a:t>Гелла</a:t>
            </a:r>
            <a:r>
              <a:rPr lang="ru-RU" dirty="0" smtClean="0"/>
              <a:t> потонула у водах протоки,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– </a:t>
            </a:r>
            <a:r>
              <a:rPr lang="ru-RU" dirty="0" err="1" smtClean="0"/>
              <a:t>Геллеспонт</a:t>
            </a:r>
            <a:r>
              <a:rPr lang="ru-RU" dirty="0" smtClean="0"/>
              <a:t> (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Дарданелли</a:t>
            </a:r>
            <a:r>
              <a:rPr lang="ru-RU" dirty="0" smtClean="0"/>
              <a:t>). Але </a:t>
            </a:r>
            <a:r>
              <a:rPr lang="ru-RU" dirty="0" err="1" smtClean="0"/>
              <a:t>Фрікс</a:t>
            </a:r>
            <a:r>
              <a:rPr lang="ru-RU" dirty="0" smtClean="0"/>
              <a:t> </a:t>
            </a:r>
            <a:r>
              <a:rPr lang="ru-RU" dirty="0" err="1" smtClean="0"/>
              <a:t>дістався</a:t>
            </a:r>
            <a:r>
              <a:rPr lang="ru-RU" dirty="0" smtClean="0"/>
              <a:t> до </a:t>
            </a:r>
            <a:r>
              <a:rPr lang="ru-RU" dirty="0" err="1" smtClean="0"/>
              <a:t>Колхіди</a:t>
            </a:r>
            <a:r>
              <a:rPr lang="ru-RU" dirty="0" smtClean="0"/>
              <a:t>, </a:t>
            </a:r>
            <a:r>
              <a:rPr lang="ru-RU" dirty="0" err="1" smtClean="0"/>
              <a:t>приніс</a:t>
            </a:r>
            <a:r>
              <a:rPr lang="ru-RU" dirty="0" smtClean="0"/>
              <a:t> в жертву барана, а золоте руно </a:t>
            </a:r>
            <a:r>
              <a:rPr lang="ru-RU" dirty="0" err="1" smtClean="0"/>
              <a:t>подарував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цареві</a:t>
            </a:r>
            <a:r>
              <a:rPr lang="ru-RU" dirty="0" smtClean="0"/>
              <a:t> </a:t>
            </a:r>
            <a:r>
              <a:rPr lang="ru-RU" dirty="0" err="1" smtClean="0"/>
              <a:t>Еету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поселив,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повісив</a:t>
            </a:r>
            <a:r>
              <a:rPr lang="ru-RU" dirty="0" smtClean="0"/>
              <a:t> шкуру на </a:t>
            </a:r>
            <a:r>
              <a:rPr lang="ru-RU" dirty="0" err="1" smtClean="0"/>
              <a:t>дереві</a:t>
            </a:r>
            <a:r>
              <a:rPr lang="ru-RU" dirty="0" smtClean="0"/>
              <a:t> в </a:t>
            </a:r>
            <a:r>
              <a:rPr lang="ru-RU" dirty="0" err="1" smtClean="0"/>
              <a:t>гаї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охороняється</a:t>
            </a:r>
            <a:r>
              <a:rPr lang="ru-RU" dirty="0" smtClean="0"/>
              <a:t> драконом. </a:t>
            </a:r>
            <a:r>
              <a:rPr lang="ru-RU" dirty="0" err="1" smtClean="0"/>
              <a:t>Потім</a:t>
            </a:r>
            <a:r>
              <a:rPr lang="ru-RU" dirty="0" smtClean="0"/>
              <a:t> в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аргонавти</a:t>
            </a:r>
            <a:r>
              <a:rPr lang="ru-RU" dirty="0" smtClean="0"/>
              <a:t>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5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Що</a:t>
            </a:r>
            <a:r>
              <a:rPr lang="ru-RU" dirty="0" smtClean="0"/>
              <a:t> говориться про Овна в </a:t>
            </a:r>
            <a:r>
              <a:rPr lang="ru-RU" dirty="0" err="1" smtClean="0"/>
              <a:t>міфах</a:t>
            </a:r>
            <a:r>
              <a:rPr lang="ru-RU" dirty="0" smtClean="0"/>
              <a:t> і </a:t>
            </a:r>
            <a:r>
              <a:rPr lang="ru-RU" dirty="0" err="1" smtClean="0"/>
              <a:t>переказах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933056"/>
            <a:ext cx="8208912" cy="2520280"/>
          </a:xfrm>
        </p:spPr>
        <p:txBody>
          <a:bodyPr>
            <a:normAutofit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 </a:t>
            </a:r>
            <a:r>
              <a:rPr lang="ru-RU" sz="2400" dirty="0" err="1" smtClean="0"/>
              <a:t>Єгипті</a:t>
            </a:r>
            <a:r>
              <a:rPr lang="ru-RU" sz="2400" dirty="0" smtClean="0"/>
              <a:t> Овна </a:t>
            </a:r>
            <a:r>
              <a:rPr lang="ru-RU" sz="2400" dirty="0" err="1" smtClean="0"/>
              <a:t>пов'язували</a:t>
            </a:r>
            <a:r>
              <a:rPr lang="ru-RU" sz="2400" dirty="0" smtClean="0"/>
              <a:t> з образом бога Амона,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іноді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зображався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агнця</a:t>
            </a:r>
            <a:r>
              <a:rPr lang="ru-RU" sz="2400" dirty="0" smtClean="0"/>
              <a:t> з </a:t>
            </a:r>
            <a:r>
              <a:rPr lang="ru-RU" sz="2400" dirty="0" err="1" smtClean="0"/>
              <a:t>сонцем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рогами,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в </a:t>
            </a:r>
            <a:r>
              <a:rPr lang="ru-RU" sz="2400" dirty="0" err="1" smtClean="0"/>
              <a:t>людському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з головою барана. Культ Амона,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зародився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Фівах</a:t>
            </a:r>
            <a:r>
              <a:rPr lang="ru-RU" sz="2400" dirty="0" smtClean="0"/>
              <a:t>, </a:t>
            </a:r>
            <a:r>
              <a:rPr lang="ru-RU" sz="2400" dirty="0" err="1" smtClean="0"/>
              <a:t>поширився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на всю </a:t>
            </a:r>
            <a:r>
              <a:rPr lang="ru-RU" sz="2400" dirty="0" err="1" smtClean="0"/>
              <a:t>країну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8194" name="Picture 2" descr="C:\Users\Admin\Desktop\овен\sozvezdie_o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688229" cy="30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8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3272151" cy="1143000"/>
          </a:xfrm>
        </p:spPr>
        <p:txBody>
          <a:bodyPr/>
          <a:lstStyle/>
          <a:p>
            <a:r>
              <a:rPr lang="uk-UA" dirty="0" smtClean="0"/>
              <a:t>Зорі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7264896" cy="3474720"/>
          </a:xfrm>
        </p:spPr>
        <p:txBody>
          <a:bodyPr>
            <a:normAutofit/>
          </a:bodyPr>
          <a:lstStyle/>
          <a:p>
            <a:r>
              <a:rPr lang="ru-RU" dirty="0" smtClean="0"/>
              <a:t>Три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 – </a:t>
            </a:r>
            <a:r>
              <a:rPr lang="ru-RU" dirty="0" err="1" smtClean="0"/>
              <a:t>Гамаль</a:t>
            </a:r>
            <a:r>
              <a:rPr lang="ru-RU" dirty="0" smtClean="0"/>
              <a:t> ("голова барана"), </a:t>
            </a:r>
            <a:r>
              <a:rPr lang="ru-RU" dirty="0" err="1" smtClean="0"/>
              <a:t>Шератан</a:t>
            </a:r>
            <a:r>
              <a:rPr lang="ru-RU" dirty="0" smtClean="0"/>
              <a:t> ("</a:t>
            </a:r>
            <a:r>
              <a:rPr lang="ru-RU" dirty="0" err="1" smtClean="0"/>
              <a:t>слід</a:t>
            </a:r>
            <a:r>
              <a:rPr lang="ru-RU" dirty="0" smtClean="0"/>
              <a:t>" </a:t>
            </a:r>
            <a:r>
              <a:rPr lang="ru-RU" dirty="0" err="1" smtClean="0"/>
              <a:t>або</a:t>
            </a:r>
            <a:r>
              <a:rPr lang="ru-RU" dirty="0" smtClean="0"/>
              <a:t> "знак") і </a:t>
            </a:r>
            <a:r>
              <a:rPr lang="ru-RU" dirty="0" err="1" smtClean="0"/>
              <a:t>Месартхим</a:t>
            </a:r>
            <a:r>
              <a:rPr lang="ru-RU" dirty="0" smtClean="0"/>
              <a:t> (</a:t>
            </a:r>
            <a:r>
              <a:rPr lang="ru-RU" dirty="0" err="1" smtClean="0"/>
              <a:t>відповідно</a:t>
            </a:r>
            <a:r>
              <a:rPr lang="ru-RU" dirty="0" smtClean="0"/>
              <a:t> а, b і g Овна) легко </a:t>
            </a:r>
            <a:r>
              <a:rPr lang="ru-RU" dirty="0" err="1" smtClean="0"/>
              <a:t>знайти</a:t>
            </a:r>
            <a:r>
              <a:rPr lang="ru-RU" dirty="0" smtClean="0"/>
              <a:t>: вони </a:t>
            </a:r>
            <a:r>
              <a:rPr lang="ru-RU" dirty="0" err="1" smtClean="0"/>
              <a:t>лежить</a:t>
            </a:r>
            <a:r>
              <a:rPr lang="ru-RU" dirty="0" smtClean="0"/>
              <a:t> на </a:t>
            </a:r>
            <a:r>
              <a:rPr lang="ru-RU" dirty="0" err="1" smtClean="0"/>
              <a:t>південь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Трикутника</a:t>
            </a:r>
            <a:r>
              <a:rPr lang="ru-RU" dirty="0" smtClean="0"/>
              <a:t>. </a:t>
            </a:r>
            <a:r>
              <a:rPr lang="ru-RU" dirty="0" err="1" smtClean="0"/>
              <a:t>Зірка</a:t>
            </a:r>
            <a:r>
              <a:rPr lang="ru-RU" dirty="0" smtClean="0"/>
              <a:t> </a:t>
            </a:r>
            <a:r>
              <a:rPr lang="ru-RU" dirty="0" err="1" smtClean="0"/>
              <a:t>четвертої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 </a:t>
            </a:r>
            <a:r>
              <a:rPr lang="ru-RU" dirty="0" err="1" smtClean="0"/>
              <a:t>Меcартхим</a:t>
            </a:r>
            <a:r>
              <a:rPr lang="ru-RU" dirty="0" smtClean="0"/>
              <a:t> стала </a:t>
            </a:r>
            <a:r>
              <a:rPr lang="ru-RU" dirty="0" err="1" smtClean="0"/>
              <a:t>однією</a:t>
            </a:r>
            <a:r>
              <a:rPr lang="ru-RU" dirty="0" smtClean="0"/>
              <a:t> з перших </a:t>
            </a:r>
            <a:r>
              <a:rPr lang="ru-RU" dirty="0" err="1" smtClean="0"/>
              <a:t>подвійних</a:t>
            </a:r>
            <a:r>
              <a:rPr lang="ru-RU" dirty="0" smtClean="0"/>
              <a:t>, </a:t>
            </a:r>
            <a:r>
              <a:rPr lang="ru-RU" dirty="0" err="1" smtClean="0"/>
              <a:t>відкритих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телескопа;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Роберт Гук в 1664. Два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однакових</a:t>
            </a:r>
            <a:r>
              <a:rPr lang="ru-RU" dirty="0" smtClean="0"/>
              <a:t> </a:t>
            </a:r>
            <a:r>
              <a:rPr lang="ru-RU" dirty="0" err="1" smtClean="0"/>
              <a:t>білих</a:t>
            </a:r>
            <a:r>
              <a:rPr lang="ru-RU" dirty="0" smtClean="0"/>
              <a:t> </a:t>
            </a:r>
            <a:r>
              <a:rPr lang="ru-RU" dirty="0" err="1" smtClean="0"/>
              <a:t>компаньйона</a:t>
            </a:r>
            <a:r>
              <a:rPr lang="ru-RU" dirty="0" smtClean="0"/>
              <a:t> </a:t>
            </a:r>
            <a:r>
              <a:rPr lang="ru-RU" dirty="0" err="1" smtClean="0"/>
              <a:t>розділені</a:t>
            </a:r>
            <a:r>
              <a:rPr lang="ru-RU" dirty="0" smtClean="0"/>
              <a:t> кутом в 8"; </a:t>
            </a:r>
            <a:r>
              <a:rPr lang="ru-RU" dirty="0" err="1" smtClean="0"/>
              <a:t>їх</a:t>
            </a:r>
            <a:r>
              <a:rPr lang="ru-RU" dirty="0" smtClean="0"/>
              <a:t> без </a:t>
            </a:r>
            <a:r>
              <a:rPr lang="ru-RU" dirty="0" err="1" smtClean="0"/>
              <a:t>зусиль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розрізнити</a:t>
            </a:r>
            <a:r>
              <a:rPr lang="ru-RU" dirty="0" smtClean="0"/>
              <a:t> в невеликий телескоп </a:t>
            </a:r>
            <a:r>
              <a:rPr lang="ru-RU" dirty="0" err="1" smtClean="0"/>
              <a:t>або</a:t>
            </a:r>
            <a:r>
              <a:rPr lang="ru-RU" dirty="0" smtClean="0"/>
              <a:t> хороший </a:t>
            </a:r>
            <a:r>
              <a:rPr lang="ru-RU" dirty="0" err="1" smtClean="0"/>
              <a:t>бінокль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9218" name="Picture 2" descr="C:\Users\Admin\Desktop\овен\36187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1088"/>
            <a:ext cx="387342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56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овен\Aries_constellation_map_ru_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73" y="548680"/>
            <a:ext cx="5691436" cy="569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6512511" cy="1143000"/>
          </a:xfrm>
        </p:spPr>
        <p:txBody>
          <a:bodyPr/>
          <a:lstStyle/>
          <a:p>
            <a:r>
              <a:rPr lang="uk-UA" dirty="0" smtClean="0"/>
              <a:t>Спостереження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95736" y="2708920"/>
            <a:ext cx="6400800" cy="3474720"/>
          </a:xfrm>
        </p:spPr>
        <p:txBody>
          <a:bodyPr/>
          <a:lstStyle/>
          <a:p>
            <a:r>
              <a:rPr lang="ru-RU" dirty="0" err="1" smtClean="0"/>
              <a:t>Сонце</a:t>
            </a:r>
            <a:r>
              <a:rPr lang="ru-RU" dirty="0" smtClean="0"/>
              <a:t> входить у знак Овна 21 </a:t>
            </a:r>
            <a:r>
              <a:rPr lang="ru-RU" dirty="0" err="1" smtClean="0"/>
              <a:t>березня</a:t>
            </a:r>
            <a:r>
              <a:rPr lang="ru-RU" dirty="0" smtClean="0"/>
              <a:t>, </a:t>
            </a:r>
            <a:r>
              <a:rPr lang="ru-RU" dirty="0" err="1" smtClean="0"/>
              <a:t>відмічаючи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день </a:t>
            </a:r>
            <a:r>
              <a:rPr lang="ru-RU" dirty="0" err="1" smtClean="0"/>
              <a:t>весняного</a:t>
            </a:r>
            <a:r>
              <a:rPr lang="ru-RU" dirty="0" smtClean="0"/>
              <a:t> </a:t>
            </a:r>
            <a:r>
              <a:rPr lang="ru-RU" dirty="0" err="1" smtClean="0"/>
              <a:t>рівнодення</a:t>
            </a:r>
            <a:r>
              <a:rPr lang="ru-RU" dirty="0" smtClean="0"/>
              <a:t> (початок </a:t>
            </a:r>
            <a:r>
              <a:rPr lang="ru-RU" dirty="0" err="1" smtClean="0"/>
              <a:t>весни</a:t>
            </a:r>
            <a:r>
              <a:rPr lang="ru-RU" dirty="0" smtClean="0"/>
              <a:t>); в </a:t>
            </a:r>
            <a:r>
              <a:rPr lang="ru-RU" dirty="0" err="1" smtClean="0"/>
              <a:t>сузір'я</a:t>
            </a:r>
            <a:r>
              <a:rPr lang="ru-RU" dirty="0" smtClean="0"/>
              <a:t> Овна </a:t>
            </a:r>
            <a:r>
              <a:rPr lang="ru-RU" dirty="0" err="1" smtClean="0"/>
              <a:t>воно</a:t>
            </a:r>
            <a:r>
              <a:rPr lang="ru-RU" dirty="0" smtClean="0"/>
              <a:t> входить 18 </a:t>
            </a:r>
            <a:r>
              <a:rPr lang="ru-RU" dirty="0" err="1" smtClean="0"/>
              <a:t>квітня</a:t>
            </a:r>
            <a:r>
              <a:rPr lang="ru-RU" dirty="0" smtClean="0"/>
              <a:t>. </a:t>
            </a:r>
            <a:r>
              <a:rPr lang="ru-RU" dirty="0" err="1" smtClean="0"/>
              <a:t>Найкращі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</a:t>
            </a:r>
            <a:r>
              <a:rPr lang="ru-RU" dirty="0" err="1" smtClean="0"/>
              <a:t>спостережень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ru-RU" dirty="0" err="1" smtClean="0"/>
              <a:t>літа</a:t>
            </a:r>
            <a:r>
              <a:rPr lang="ru-RU" dirty="0" smtClean="0"/>
              <a:t>, </a:t>
            </a:r>
            <a:r>
              <a:rPr lang="ru-RU" dirty="0" err="1" smtClean="0"/>
              <a:t>восени</a:t>
            </a:r>
            <a:r>
              <a:rPr lang="ru-RU" dirty="0" smtClean="0"/>
              <a:t> і </a:t>
            </a:r>
            <a:r>
              <a:rPr lang="ru-RU" dirty="0" err="1" smtClean="0"/>
              <a:t>взимку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49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</TotalTime>
  <Words>566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Сузір’я Овен</vt:lpstr>
      <vt:lpstr>Презентация PowerPoint</vt:lpstr>
      <vt:lpstr>Про сузір’я Овен</vt:lpstr>
      <vt:lpstr>Презентация PowerPoint</vt:lpstr>
      <vt:lpstr>Що говориться про Овна в міфах і переказах?</vt:lpstr>
      <vt:lpstr>Що говориться про Овна в міфах і переказах?</vt:lpstr>
      <vt:lpstr>Зорі</vt:lpstr>
      <vt:lpstr>Презентация PowerPoint</vt:lpstr>
      <vt:lpstr>Спостереження</vt:lpstr>
      <vt:lpstr>Презентация PowerPoint</vt:lpstr>
      <vt:lpstr>Суміжні сузір’я</vt:lpstr>
      <vt:lpstr>Джерела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Сузір’я Овен</dc:title>
  <dc:creator>Admin</dc:creator>
  <cp:lastModifiedBy>Admin</cp:lastModifiedBy>
  <cp:revision>6</cp:revision>
  <dcterms:created xsi:type="dcterms:W3CDTF">2014-09-28T09:39:45Z</dcterms:created>
  <dcterms:modified xsi:type="dcterms:W3CDTF">2014-09-28T13:12:49Z</dcterms:modified>
</cp:coreProperties>
</file>