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3" r:id="rId3"/>
    <p:sldId id="274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C17DFF-D18C-4DBF-A778-3261756C66B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1D2D95-3C95-4385-92BF-59611C6DB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2.xml"/><Relationship Id="rId7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10" Type="http://schemas.openxmlformats.org/officeDocument/2006/relationships/slide" Target="slide5.xml"/><Relationship Id="rId4" Type="http://schemas.openxmlformats.org/officeDocument/2006/relationships/slide" Target="slide11.xml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000240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Презентация на тему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«Здоровый образ жизни».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Сексуальное воспитание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357298"/>
            <a:ext cx="87868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spc="-300" dirty="0" smtClean="0">
                <a:latin typeface="Georgia" pitchFamily="18" charset="0"/>
              </a:rPr>
              <a:t>Комплекс правил, направленных на формирование личности, индифицирующей себя соответственно мужчиной или женщиной, уважительного отношения к противоположному полу, бережного отношения к своему здоровью.</a:t>
            </a:r>
            <a:endParaRPr lang="ru-RU" sz="2800" spc="-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Отказ от вредных привычек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214554"/>
            <a:ext cx="8715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spc="-300" dirty="0" smtClean="0">
                <a:latin typeface="Georgia" pitchFamily="18" charset="0"/>
              </a:rPr>
              <a:t>Формирование у детей однозначного негативного отношения к курению, алкоголизму, токсикомании, наркомании. Отторжение в личности способа поведения, агрессивного по отношению к самой личности и обществу.</a:t>
            </a:r>
            <a:endParaRPr lang="ru-RU" sz="2800" spc="-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Безопасное поведение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357298"/>
            <a:ext cx="87868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spc="-300" dirty="0" smtClean="0">
                <a:latin typeface="Georgia" pitchFamily="18" charset="0"/>
              </a:rPr>
              <a:t>Соблюдение правил охраны труда, техники безопасности, общих бытовых правил безопасности, обеспечивающих предупреждение травматизма, отравлений, криминальных ситуаций для себя и окружающих. </a:t>
            </a:r>
            <a:endParaRPr lang="ru-RU" sz="2800" spc="-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357166"/>
            <a:ext cx="60722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Составляющие ЗОЖ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Рациональное питание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Режим дня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Двигательная активность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Закаливание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Личная гигиена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Психогигиена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Сексуальное воспитание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Отказ от вредных привычек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Безопасное  поведение</a:t>
            </a:r>
          </a:p>
          <a:p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930736"/>
            <a:ext cx="7286676" cy="502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Рациональное питание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Режим дня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Двигательная</a:t>
            </a:r>
            <a:r>
              <a:rPr lang="en-US" sz="3600" b="1" i="1" dirty="0" smtClean="0">
                <a:solidFill>
                  <a:srgbClr val="C00000"/>
                </a:solidFill>
                <a:latin typeface="Georgia" pitchFamily="18" charset="0"/>
              </a:rPr>
              <a:t>                       </a:t>
            </a:r>
          </a:p>
          <a:p>
            <a:pPr>
              <a:lnSpc>
                <a:spcPts val="3500"/>
              </a:lnSpc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активность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Закаливание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Личная гигиена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Психогигиена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Сексуальное воспитание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Отказ от вредных привычек</a:t>
            </a:r>
          </a:p>
          <a:p>
            <a:pPr>
              <a:lnSpc>
                <a:spcPts val="35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Безопасное  поведение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142853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00CC"/>
                </a:solidFill>
                <a:latin typeface="Georgia" pitchFamily="18" charset="0"/>
              </a:rPr>
              <a:t>Составляющие ЗОЖ</a:t>
            </a:r>
            <a:endParaRPr lang="ru-RU" sz="4800" b="1" i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1000108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3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214414" y="5500702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4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4572008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5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4143380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6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3714752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7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3286124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8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2857496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9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1928802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10" action="ppaction://hlinksldjump" highlightClick="1">
              <a:snd r:embed="rId2" name="chimes.wav"/>
            </a:hlinkClick>
          </p:cNvPr>
          <p:cNvSpPr>
            <a:spLocks noChangeAspect="1"/>
          </p:cNvSpPr>
          <p:nvPr/>
        </p:nvSpPr>
        <p:spPr>
          <a:xfrm>
            <a:off x="1142976" y="1500174"/>
            <a:ext cx="243000" cy="216000"/>
          </a:xfrm>
          <a:prstGeom prst="actionButtonForwardNext">
            <a:avLst/>
          </a:prstGeom>
          <a:solidFill>
            <a:srgbClr val="0000CC"/>
          </a:solidFill>
          <a:ln cmpd="sng">
            <a:solidFill>
              <a:srgbClr val="0000FF"/>
            </a:solidFill>
          </a:ln>
          <a:effectLst>
            <a:outerShdw blurRad="50800" dist="50800" dir="5400000" algn="ctr" rotWithShape="0">
              <a:srgbClr val="0000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5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Рациональное питание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previousslide" highlightClick="1">
              <a:snd r:embed="rId2" name="chimes.wav"/>
            </a:hlinkClick>
          </p:cNvPr>
          <p:cNvSpPr/>
          <p:nvPr/>
        </p:nvSpPr>
        <p:spPr>
          <a:xfrm>
            <a:off x="216000" y="6215082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84296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i="1" dirty="0" smtClean="0">
              <a:latin typeface="Georgia" pitchFamily="18" charset="0"/>
            </a:endParaRPr>
          </a:p>
          <a:p>
            <a:r>
              <a:rPr lang="ru-RU" sz="3200" b="1" i="1" dirty="0" smtClean="0">
                <a:latin typeface="Georgia" pitchFamily="18" charset="0"/>
              </a:rPr>
              <a:t>Основные принципы:</a:t>
            </a:r>
          </a:p>
          <a:p>
            <a:endParaRPr lang="ru-RU" sz="3200" b="1" i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latin typeface="Georgia" pitchFamily="18" charset="0"/>
              </a:rPr>
              <a:t>Умеренность</a:t>
            </a: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latin typeface="Georgia" pitchFamily="18" charset="0"/>
              </a:rPr>
              <a:t>Сбалансированность</a:t>
            </a: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latin typeface="Georgia" pitchFamily="18" charset="0"/>
              </a:rPr>
              <a:t>Четырёхразовый приём пищи</a:t>
            </a: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latin typeface="Georgia" pitchFamily="18" charset="0"/>
              </a:rPr>
              <a:t>Разнообразие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Режим дня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85736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Georgia" pitchFamily="18" charset="0"/>
              </a:rPr>
              <a:t>Установленный распорядок жизни человека, который включает в себя труд, питание, отдых, сон, чередование умственного и физического труда, занятие физкультурой и спортом. Организуется индивидуально на основании личных данных.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Georgia" pitchFamily="18" charset="0"/>
              </a:rPr>
              <a:t>Двигательная активность</a:t>
            </a:r>
            <a:endParaRPr lang="ru-RU" sz="4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5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spc="-300" dirty="0" smtClean="0">
                <a:latin typeface="Georgia" pitchFamily="18" charset="0"/>
              </a:rPr>
              <a:t>Необходимое условие для развития и поддержания здоровья. Включает в себя утреннею гимнастику, вводную гимнастику, уроки физической культуры, динамические паузы, занятия </a:t>
            </a:r>
            <a:r>
              <a:rPr lang="ru-RU" sz="2800" b="1" i="1" spc="-300" dirty="0" err="1" smtClean="0">
                <a:latin typeface="Georgia" pitchFamily="18" charset="0"/>
              </a:rPr>
              <a:t>спортом,посильный</a:t>
            </a:r>
            <a:r>
              <a:rPr lang="ru-RU" sz="2800" b="1" i="1" spc="-300" dirty="0" smtClean="0">
                <a:latin typeface="Georgia" pitchFamily="18" charset="0"/>
              </a:rPr>
              <a:t> физический труд.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Закаливание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3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Georgia" pitchFamily="18" charset="0"/>
              </a:rPr>
              <a:t>Повышение устойчивости организма к неблагоприятным факторам окружающей среды (холоду, теплу, солнечной радиации, перепаду температур).</a:t>
            </a:r>
          </a:p>
          <a:p>
            <a:pPr algn="just"/>
            <a:r>
              <a:rPr lang="ru-RU" sz="2800" b="1" i="1" dirty="0" smtClean="0">
                <a:latin typeface="Georgia" pitchFamily="18" charset="0"/>
              </a:rPr>
              <a:t> Принципы закаливания: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latin typeface="Georgia" pitchFamily="18" charset="0"/>
              </a:rPr>
              <a:t>постепенность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latin typeface="Georgia" pitchFamily="18" charset="0"/>
              </a:rPr>
              <a:t>научность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latin typeface="Georgia" pitchFamily="18" charset="0"/>
              </a:rPr>
              <a:t>систематичность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Личная гигиена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7154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spc="-300" dirty="0" smtClean="0">
                <a:latin typeface="Georgia" pitchFamily="18" charset="0"/>
              </a:rPr>
              <a:t>Комплекс правил, направленных на сохранение и укрепления здоровья. Включает в себя: соблюдение чистоты тела, белья, одежды, жилища, регулярный приём пищи, чередование труда и активного отдыха, чередование умственного и физического труда, занятия физкультурой, полноценный сон.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Психогигиена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216000" y="6143644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4"/>
            <a:ext cx="90011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spc="-300" dirty="0" smtClean="0">
                <a:latin typeface="Georgia" pitchFamily="18" charset="0"/>
              </a:rPr>
              <a:t>Умение управлять своими эмоциями, профилактика невротических состояний. Включает в себя умение приспосабливаться к различным возникающим трудностям. </a:t>
            </a:r>
            <a:r>
              <a:rPr lang="ru-RU" sz="2800" b="1" i="1" spc="-300" dirty="0" err="1" smtClean="0">
                <a:latin typeface="Georgia" pitchFamily="18" charset="0"/>
              </a:rPr>
              <a:t>саморегуляцию</a:t>
            </a:r>
            <a:r>
              <a:rPr lang="ru-RU" sz="2800" b="1" i="1" spc="-300" dirty="0" smtClean="0">
                <a:latin typeface="Georgia" pitchFamily="18" charset="0"/>
              </a:rPr>
              <a:t>, самовнушение, аутотренинг.</a:t>
            </a:r>
            <a:endParaRPr lang="ru-RU" sz="2800" spc="-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319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15</cp:revision>
  <dcterms:created xsi:type="dcterms:W3CDTF">2011-02-24T13:07:55Z</dcterms:created>
  <dcterms:modified xsi:type="dcterms:W3CDTF">2015-04-26T18:11:30Z</dcterms:modified>
</cp:coreProperties>
</file>