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813" autoAdjust="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bible1.jpg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71546"/>
            <a:ext cx="7772400" cy="1470025"/>
          </a:xfrm>
        </p:spPr>
        <p:txBody>
          <a:bodyPr>
            <a:noAutofit/>
          </a:bodyPr>
          <a:lstStyle/>
          <a:p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Фотоефект. Застосування фотоефекту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357694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uk-UA" dirty="0" smtClean="0">
                <a:solidFill>
                  <a:schemeClr val="bg1"/>
                </a:solidFill>
              </a:rPr>
              <a:t>Підготували: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учениці 7(11)-Б класу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Калуської гімназії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Гаврилів Роксолана та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err="1" smtClean="0">
                <a:solidFill>
                  <a:schemeClr val="bg1"/>
                </a:solidFill>
              </a:rPr>
              <a:t>Трєгубова</a:t>
            </a:r>
            <a:r>
              <a:rPr lang="uk-UA" dirty="0" smtClean="0">
                <a:solidFill>
                  <a:schemeClr val="bg1"/>
                </a:solidFill>
              </a:rPr>
              <a:t> Анастасія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44105127_www.radionetplus.ru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4239" y="0"/>
            <a:ext cx="917823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4968552" cy="2520280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фотоефекту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включати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турнікет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метро,такий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пристрій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працювати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різнихсхемах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автоматики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телемеханіки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8640"/>
            <a:ext cx="7923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Застосування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фотоефекту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287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933056"/>
            <a:ext cx="3768080" cy="282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0281769cba4302dc3ee6acea153ee77e2bf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958688" cy="4437112"/>
          </a:xfrm>
        </p:spPr>
        <p:txBody>
          <a:bodyPr>
            <a:noAutofit/>
          </a:bodyPr>
          <a:lstStyle/>
          <a:p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кіно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фотоелемент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читає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оптичний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запис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записаний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накіноплівці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відтворює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підсилювача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ідинаміка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лампи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концентрується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звуковій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доріжцікіноплівки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тому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місці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 нанесено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оптичний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запис.Світловий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потік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проходячи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звукову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доріжку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змінюєтьсяі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потрапляє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фотоелемент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Чим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проходитьчерез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доріжку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голосніше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звук в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динаміці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2988_1127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3876">
            <a:off x="5133566" y="4205818"/>
            <a:ext cx="3489440" cy="1892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ki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0275">
            <a:off x="750519" y="4182208"/>
            <a:ext cx="2985120" cy="22400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a47dd1cc47b5e53db53b711c376f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10449105" cy="700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7215238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Фоторезистор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включеннівуличного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освітлення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ypics.ru-41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301038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Фоторезистор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чутливий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найменшого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зміни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світла.Його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встановлюють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фокус телескопа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вимірюютьтемпературу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зірок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чутливий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інфрачервоних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променів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івикористовується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інфрачервоній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техніці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_MOS6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714620"/>
            <a:ext cx="5806087" cy="3861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dbe3e266a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Вентильний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фотоелемент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використовуєтьсяв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якості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струму в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сонячнихбатареях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космічних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станціях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 так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самояк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джерело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живлення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малої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потужності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вмікрокалькуляторах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годинниках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втранзисторних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малопотужних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приймачах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Space_S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532" y="3547063"/>
            <a:ext cx="4153644" cy="3115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704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8037">
            <a:off x="5381435" y="3446347"/>
            <a:ext cx="3048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-71470" y="-2357470"/>
            <a:ext cx="9215470" cy="921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2852"/>
            <a:ext cx="8858280" cy="2257428"/>
          </a:xfrm>
        </p:spPr>
        <p:txBody>
          <a:bodyPr/>
          <a:lstStyle/>
          <a:p>
            <a:pPr algn="ctr">
              <a:buNone/>
            </a:pPr>
            <a:r>
              <a:rPr lang="vi-V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Фотоефект — явище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vi-V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«вибивання» світлом електронів із металів. Ілюстрація вибивання фотоелектронів із металевої пластини.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85992"/>
            <a:ext cx="6072230" cy="428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957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Відкриття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28736"/>
            <a:ext cx="50720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Вперше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прямий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електрику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виявив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німецький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фізик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Генріх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Герц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електроіскровими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вібраторами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Герц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встановив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заряджений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провідник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освітлений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ультрафіолетовим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промінням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втрачає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заряд, 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електрична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іскра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виникає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іскровому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проміжку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меншій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різниці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потенціалів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48" y="1285860"/>
            <a:ext cx="3857652" cy="4993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661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285860"/>
            <a:ext cx="435768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1888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російський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учений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Олександр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Григорович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Столєтов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наочно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продемонстрував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зовнішній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фотоефект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показав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істинну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природу та характер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електрику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Отож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Фотоефект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Герц,дослідив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О.Г.Столєтов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пояснив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Ейнштейн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3452651" cy="4436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-1" y="0"/>
            <a:ext cx="9661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900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Теоретичне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пояснення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явища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дав Альберт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Ейнштейн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отримав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Нобелівську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премію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Ейнштейн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гіпотезу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Макса Планка про те,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випромінюється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порціями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(квантами)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енергією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пропорційною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частоті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де </a:t>
            </a:r>
            <a:r>
              <a:rPr lang="el-GR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ν —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частота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 —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стала Планка, 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 —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маса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електрона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 —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швидкість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—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робота </a:t>
            </a:r>
            <a:r>
              <a:rPr lang="ru-RU" sz="24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виходу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Макс Планк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3"/>
            <a:ext cx="2357454" cy="350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34" y="628652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Макс Планк</a:t>
            </a:r>
            <a:endParaRPr lang="ru-RU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714620"/>
            <a:ext cx="4286280" cy="33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90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ЗАКОНИ ФОТОЕФЕКТУ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1928802"/>
            <a:ext cx="4071966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1.Кількість </a:t>
            </a:r>
            <a:r>
              <a:rPr lang="ru-RU" sz="2500" b="1" dirty="0" err="1" smtClean="0"/>
              <a:t>фотоелектронів</a:t>
            </a:r>
            <a:r>
              <a:rPr lang="ru-RU" sz="2500" b="1" dirty="0" smtClean="0"/>
              <a:t> прямо </a:t>
            </a:r>
            <a:r>
              <a:rPr lang="ru-RU" sz="2500" b="1" dirty="0" err="1" smtClean="0"/>
              <a:t>пропорційна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інтенсивності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світла</a:t>
            </a:r>
            <a:r>
              <a:rPr lang="ru-RU" sz="2500" b="1" dirty="0" smtClean="0"/>
              <a:t>.</a:t>
            </a:r>
          </a:p>
          <a:p>
            <a:pPr algn="ctr"/>
            <a:r>
              <a:rPr lang="ru-RU" sz="2500" b="1" dirty="0" smtClean="0"/>
              <a:t>2.Максимальна </a:t>
            </a:r>
            <a:r>
              <a:rPr lang="ru-RU" sz="2500" b="1" dirty="0" err="1" smtClean="0"/>
              <a:t>кінетична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енергія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фотоелектронів</a:t>
            </a:r>
            <a:r>
              <a:rPr lang="ru-RU" sz="2500" b="1" dirty="0" smtClean="0"/>
              <a:t> не </a:t>
            </a:r>
            <a:r>
              <a:rPr lang="ru-RU" sz="2500" b="1" dirty="0" err="1" smtClean="0"/>
              <a:t>залежить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від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інтенсивності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світла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кінетична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енергія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фотоелектронів</a:t>
            </a:r>
            <a:r>
              <a:rPr lang="ru-RU" sz="2500" b="1" dirty="0" smtClean="0"/>
              <a:t> прямо </a:t>
            </a:r>
            <a:r>
              <a:rPr lang="ru-RU" sz="2500" b="1" dirty="0" err="1" smtClean="0"/>
              <a:t>пропорційна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частоті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світла</a:t>
            </a:r>
            <a:r>
              <a:rPr lang="ru-RU" sz="2500" b="1" dirty="0" smtClean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43050"/>
            <a:ext cx="329441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90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ЗАКОНИ ФОТОЕФЕКТУ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5000636"/>
            <a:ext cx="83582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3. Для </a:t>
            </a:r>
            <a:r>
              <a:rPr lang="ru-RU" sz="2500" b="1" dirty="0" err="1" smtClean="0"/>
              <a:t>кожної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речовини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існують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порогові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значеннячастоти</a:t>
            </a:r>
            <a:r>
              <a:rPr lang="ru-RU" sz="2500" b="1" dirty="0" smtClean="0"/>
              <a:t> та </a:t>
            </a:r>
            <a:r>
              <a:rPr lang="ru-RU" sz="2500" b="1" dirty="0" err="1" smtClean="0"/>
              <a:t>довжини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хвилі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світла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які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відповідають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межііснування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фотоефекту</a:t>
            </a:r>
            <a:r>
              <a:rPr lang="ru-RU" sz="2500" b="1" dirty="0" smtClean="0"/>
              <a:t>; </a:t>
            </a:r>
            <a:r>
              <a:rPr lang="ru-RU" sz="2500" b="1" dirty="0" err="1" smtClean="0"/>
              <a:t>світло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меншою</a:t>
            </a:r>
            <a:r>
              <a:rPr lang="ru-RU" sz="2500" b="1" dirty="0" smtClean="0"/>
              <a:t> частотою </a:t>
            </a:r>
            <a:r>
              <a:rPr lang="ru-RU" sz="2500" b="1" dirty="0" err="1" smtClean="0"/>
              <a:t>табільшою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довжиною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хвилі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фотоефекту</a:t>
            </a:r>
            <a:r>
              <a:rPr lang="ru-RU" sz="2500" b="1" dirty="0" smtClean="0"/>
              <a:t> не </a:t>
            </a:r>
            <a:r>
              <a:rPr lang="ru-RU" sz="2500" b="1" dirty="0" err="1" smtClean="0"/>
              <a:t>викликає</a:t>
            </a:r>
            <a:r>
              <a:rPr lang="ru-RU" sz="2500" b="1" dirty="0" smtClean="0"/>
              <a:t>.</a:t>
            </a: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357298"/>
            <a:ext cx="5214974" cy="3447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tleo.com-51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Генерація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вільних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носіїв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зарядів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напівпровіднику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внаслідок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опромінення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напівпровідника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наз.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внутрішнім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фотоефектом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slide-7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429000"/>
            <a:ext cx="5882952" cy="3063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72397411_68905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20000"/>
          </a:blip>
          <a:stretch>
            <a:fillRect/>
          </a:stretch>
        </p:blipFill>
        <p:spPr>
          <a:xfrm>
            <a:off x="0" y="0"/>
            <a:ext cx="913994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фотоефекті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електрони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вириваються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речовини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при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внутрішньому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залишаються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всередині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slide-8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928934"/>
            <a:ext cx="4460354" cy="3592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395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Фотоефект. Застосування фотоефекту</vt:lpstr>
      <vt:lpstr>Слайд 2</vt:lpstr>
      <vt:lpstr>Відкриття</vt:lpstr>
      <vt:lpstr>Слайд 4</vt:lpstr>
      <vt:lpstr>Слайд 5</vt:lpstr>
      <vt:lpstr>ЗАКОНИ ФОТОЕФЕКТУ</vt:lpstr>
      <vt:lpstr>ЗАКОНИ ФОТОЕФЕКТУ</vt:lpstr>
      <vt:lpstr>Генерація вільних носіїв зарядів у напівпровіднику, яка відбувається внаслідок опромінення напівпровідника, наз. внутрішнім фотоефектом.</vt:lpstr>
      <vt:lpstr>При зовнішньому фотоефекті електрони вириваються з речовини, а при внутрішньому залишаються всередині неї.</vt:lpstr>
      <vt:lpstr>За допомогою фотоефекту можна включати турнікет  в метро,такий пристрій може працювати в різнихсхемах автоматики і телемеханіки.</vt:lpstr>
      <vt:lpstr>У кіно фотоелемент читає оптичний запис, записаний накіноплівці та відтворює його за допомогою підсилювача ідинаміка. Світло від лампи концентрується на звуковій доріжцікіноплівки, в тому місці, де нанесено оптичний запис.Світловий потік, проходячи через звукову доріжку, змінюєтьсяі потрапляє на фотоелемент. Чим більше світла проходитьчерез доріжку, тим голосніше звук в динаміці.</vt:lpstr>
      <vt:lpstr>Фоторезистор використовується при включеннівуличного освітлення.</vt:lpstr>
      <vt:lpstr>Фоторезистор дуже чутливий до найменшого зміни світла.Його встановлюють у фокус телескопа і вимірюютьтемпературу зірок. Він чутливий до інфрачервоних променів івикористовується в інфрачервоній техніці.</vt:lpstr>
      <vt:lpstr>Вентильний фотоелемент використовуєтьсяв якості джерела струму в сонячнихбатареях на космічних станціях, та так самояк джерело живлення малої потужності вмікрокалькуляторах, годинниках, втранзисторних малопотужних приймачах.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Фотоефект. Застосування фотоефекту</dc:title>
  <dc:creator>user</dc:creator>
  <cp:lastModifiedBy>Тарас</cp:lastModifiedBy>
  <cp:revision>13</cp:revision>
  <dcterms:modified xsi:type="dcterms:W3CDTF">2014-03-04T21:49:44Z</dcterms:modified>
</cp:coreProperties>
</file>