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4148138"/>
            <a:ext cx="6227763" cy="10080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60800"/>
            <a:ext cx="6048375" cy="110966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12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263" y="4170363"/>
            <a:ext cx="5400675" cy="665162"/>
          </a:xfrm>
          <a:noFill/>
        </p:spPr>
        <p:txBody>
          <a:bodyPr/>
          <a:lstStyle/>
          <a:p>
            <a:r>
              <a:rPr lang="ru-RU" sz="3600" dirty="0" err="1" smtClean="0">
                <a:solidFill>
                  <a:schemeClr val="bg1"/>
                </a:solidFill>
                <a:latin typeface="Tahoma" charset="0"/>
              </a:rPr>
              <a:t>Добрива</a:t>
            </a:r>
            <a:endParaRPr lang="uk-UA" sz="3600" dirty="0">
              <a:solidFill>
                <a:schemeClr val="bg1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Калій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Калій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необхідний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елемент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рослин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основному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знаходиться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молодих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зростаючих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органах,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клітинному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соку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рослин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сприяє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швидкому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нагромадженню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вуглеводів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uk-UA" sz="2400" dirty="0"/>
          </a:p>
        </p:txBody>
      </p:sp>
      <p:pic>
        <p:nvPicPr>
          <p:cNvPr id="204802" name="Picture 2" descr="http://www.asia.ru/images/img/83251/deterg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143116"/>
            <a:ext cx="4286250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492375"/>
            <a:ext cx="4857784" cy="4151335"/>
          </a:xfrm>
        </p:spPr>
        <p:txBody>
          <a:bodyPr/>
          <a:lstStyle/>
          <a:p>
            <a:r>
              <a:rPr lang="uk-UA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 калійних добрив являють собою природні калійні солі, використовувані в сільському господарстві в розмеленому виді. Великі розробки їх знаходяться в Солікамську, на Західній Україні, у Туркменії. Відкрито поклади калійних руд у Казахстану, Сибіру.</a:t>
            </a:r>
          </a:p>
          <a:p>
            <a:r>
              <a:rPr lang="uk-UA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Значна кількість хлору в багатьох калійних добривах негативно впливає на ріст і розвиток рослин, а зміст натрію (у калійній солі і сильвініті) погіршує фізико-хімічні властивості багатьох </a:t>
            </a:r>
            <a:r>
              <a:rPr lang="uk-UA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грунтів</a:t>
            </a:r>
            <a:r>
              <a:rPr lang="uk-UA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особливо чорноземних, каштанових і солонцевих.</a:t>
            </a:r>
          </a:p>
          <a:p>
            <a:endParaRPr lang="uk-UA" dirty="0"/>
          </a:p>
        </p:txBody>
      </p:sp>
      <p:pic>
        <p:nvPicPr>
          <p:cNvPr id="203780" name="Picture 4" descr="http://www.sadovoda.ru/uploads/posts/2009-10/1254625440_fosfornye.jpg"/>
          <p:cNvPicPr>
            <a:picLocks noChangeAspect="1" noChangeArrowheads="1"/>
          </p:cNvPicPr>
          <p:nvPr/>
        </p:nvPicPr>
        <p:blipFill>
          <a:blip r:embed="rId2"/>
          <a:srcRect t="6250" r="51000"/>
          <a:stretch>
            <a:fillRect/>
          </a:stretch>
        </p:blipFill>
        <p:spPr bwMode="auto">
          <a:xfrm>
            <a:off x="5143504" y="2788246"/>
            <a:ext cx="3500462" cy="3641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Групи калійних добрив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492375"/>
            <a:ext cx="4500594" cy="4151335"/>
          </a:xfrm>
        </p:spPr>
        <p:txBody>
          <a:bodyPr/>
          <a:lstStyle/>
          <a:p>
            <a:r>
              <a:rPr lang="uk-UA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Калійні добрива підрозділяються на три групи:</a:t>
            </a:r>
          </a:p>
          <a:p>
            <a:r>
              <a:rPr lang="uk-UA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Концентровані, що є продуктами заводської переробки калійних руд - хлористий калій, сірчанокислий калій, калійно-магнієвий концентрат, сульфат калію-магнію (калімагнезія);</a:t>
            </a:r>
          </a:p>
          <a:p>
            <a:r>
              <a:rPr lang="uk-UA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Сирі калійні солі, що представляють собою розмелені природні калійні руди - каїніт, сильвініт;</a:t>
            </a:r>
          </a:p>
          <a:p>
            <a:r>
              <a:rPr lang="uk-UA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Калійні солі, одержувані шляхом змішання сирих калійних солей з концентрованими, звичайно з хлористим калієм - 30-ти і 40%</a:t>
            </a:r>
            <a:r>
              <a:rPr lang="uk-UA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-ные</a:t>
            </a:r>
            <a:r>
              <a:rPr lang="uk-UA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калійні солі.</a:t>
            </a:r>
          </a:p>
          <a:p>
            <a:r>
              <a:rPr lang="uk-UA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 калійні добрива використовують також грубну золу і цементний пил.</a:t>
            </a:r>
          </a:p>
          <a:p>
            <a:endParaRPr lang="uk-UA" dirty="0"/>
          </a:p>
        </p:txBody>
      </p:sp>
      <p:pic>
        <p:nvPicPr>
          <p:cNvPr id="202754" name="Picture 2" descr="http://waste.ua/cooperation/2008/theses/butusov.jpg"/>
          <p:cNvPicPr>
            <a:picLocks noChangeAspect="1" noChangeArrowheads="1"/>
          </p:cNvPicPr>
          <p:nvPr/>
        </p:nvPicPr>
        <p:blipFill>
          <a:blip r:embed="rId2"/>
          <a:srcRect r="624" b="19999"/>
          <a:stretch>
            <a:fillRect/>
          </a:stretch>
        </p:blipFill>
        <p:spPr bwMode="auto">
          <a:xfrm>
            <a:off x="214282" y="2928934"/>
            <a:ext cx="4259491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1989138"/>
            <a:ext cx="2952750" cy="649287"/>
          </a:xfrm>
        </p:spPr>
        <p:txBody>
          <a:bodyPr/>
          <a:lstStyle/>
          <a:p>
            <a:r>
              <a:rPr lang="uk-UA" sz="3200" b="1" dirty="0" smtClean="0">
                <a:latin typeface="Tahoma" charset="0"/>
              </a:rPr>
              <a:t>Вступ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1300" y="2714620"/>
            <a:ext cx="7632700" cy="3671888"/>
          </a:xfrm>
        </p:spPr>
        <p:txBody>
          <a:bodyPr/>
          <a:lstStyle/>
          <a:p>
            <a:r>
              <a:rPr lang="uk-UA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Харчування - це основа життя будь-якого живого організму, у тому числі й рослин. Поза харчуванням не можна зрозуміти сутність процесів росту і розвитку.</a:t>
            </a:r>
          </a:p>
          <a:p>
            <a:r>
              <a:rPr lang="uk-UA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погляду практичного рослинництва найважливішим засобом поліпшення харчування сільськогосподарських культур є раніше застосування органічних і мінеральних добрив. Ріст рослинної продукції визначається безліччю факторів, серед яких ведуча роль усе-таки належить добривам і особливо мінеральним, виробництво яких нарощує високі темпи.</a:t>
            </a:r>
          </a:p>
          <a:p>
            <a:pPr>
              <a:lnSpc>
                <a:spcPct val="80000"/>
              </a:lnSpc>
            </a:pPr>
            <a:endParaRPr lang="uk-UA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Добрива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2492375"/>
            <a:ext cx="4278340" cy="3959225"/>
          </a:xfrm>
        </p:spPr>
        <p:txBody>
          <a:bodyPr/>
          <a:lstStyle/>
          <a:p>
            <a:r>
              <a:rPr lang="uk-UA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Добрива - це неорганічні й органічні речовини, застосовувані в сільському господарстві і рибальстві для підвищення врожайності культурних рослин і рибопродуктивності ставків. Вони бувають: мінеральні (чи хімічні), органічні і бактеріальні (штучне внесення мікроорганізмів з метою підвищення родючості </a:t>
            </a:r>
            <a:r>
              <a:rPr lang="uk-UA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грунтів</a:t>
            </a:r>
            <a:r>
              <a:rPr lang="uk-UA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uk-UA" sz="2000" dirty="0"/>
          </a:p>
        </p:txBody>
      </p:sp>
      <p:pic>
        <p:nvPicPr>
          <p:cNvPr id="211970" name="Picture 2" descr="http://www.volynnews.com/files/news/2011/02-16/21406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876"/>
            <a:ext cx="3265287" cy="2719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553200" cy="508000"/>
          </a:xfrm>
        </p:spPr>
        <p:txBody>
          <a:bodyPr/>
          <a:lstStyle/>
          <a:p>
            <a:r>
              <a:rPr lang="uk-UA" dirty="0" smtClean="0"/>
              <a:t>Мінеральні добрива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763566"/>
            <a:ext cx="3856068" cy="6094434"/>
          </a:xfrm>
        </p:spPr>
        <p:txBody>
          <a:bodyPr/>
          <a:lstStyle/>
          <a:p>
            <a:r>
              <a:rPr lang="uk-UA" sz="17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Мінеральні добрива, добуті з чи надр промислово отримані хімічні сполуки, містять основні елементи харчування (азот, фосфор, калій) і важливі для життєдіяльності мікроелементи (мідь, бор, марганець і ін.).</a:t>
            </a:r>
          </a:p>
          <a:p>
            <a:r>
              <a:rPr lang="uk-UA" sz="17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Мінеральні добрива підрозділяють на прості (одинарні, однобічні, однокомпонентні) і комплексні. Прості мінеральні добрива містять тільки одні з головних елементів харчування. До них відносяться азотні, фосфорні, калійні добрива і мікродобрива. Комплексні добрива містять не менш двох головних живильних елементів. У свою чергу, комплексні мінеральні добрива поділяють на складні, складні-змішані і змішані.</a:t>
            </a:r>
          </a:p>
          <a:p>
            <a:endParaRPr lang="uk-UA" dirty="0"/>
          </a:p>
        </p:txBody>
      </p:sp>
      <p:pic>
        <p:nvPicPr>
          <p:cNvPr id="210946" name="Picture 2" descr="http://www.agroru.com/upload/images/79/790768/1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3929058" cy="2621419"/>
          </a:xfrm>
          <a:prstGeom prst="rect">
            <a:avLst/>
          </a:prstGeom>
          <a:noFill/>
        </p:spPr>
      </p:pic>
      <p:pic>
        <p:nvPicPr>
          <p:cNvPr id="210948" name="Picture 4" descr="http://www.kali.by/photo.news/t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186230"/>
            <a:ext cx="3857652" cy="1928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6553200" cy="508000"/>
          </a:xfrm>
        </p:spPr>
        <p:txBody>
          <a:bodyPr/>
          <a:lstStyle/>
          <a:p>
            <a:r>
              <a:rPr lang="uk-UA" dirty="0" smtClean="0"/>
              <a:t>Азотні добрива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480" y="642918"/>
            <a:ext cx="3206770" cy="6215081"/>
          </a:xfrm>
        </p:spPr>
        <p:txBody>
          <a:bodyPr/>
          <a:lstStyle/>
          <a:p>
            <a:r>
              <a:rPr lang="uk-UA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Азотні добрива. Виробництво азотних добрив базується не синтезі аміаку з молекулярного азоту і водню. Азот одержують з повітря, а водень із природного газу, нафтових і коксових газів. Азотні добрива являють собою білий чи жовтуватий кристалічний порошок (крім ціанаміду калію і рідких добрив), добре розчинні у воді, чи не поглинаються слабко поглинаються </a:t>
            </a:r>
            <a:r>
              <a:rPr lang="uk-UA" sz="15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грунтом</a:t>
            </a:r>
            <a:r>
              <a:rPr lang="uk-UA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Тому азотні добрива легко вимиваються, що обмежує їхнє застосування восени як основне добриво. Більшість з них володіє високої гігроскопічністю і вимагає особливого упакування і збереження. У таблиці №1 приведені дані про склад із властивостях основних азотних добрив.</a:t>
            </a:r>
            <a:endParaRPr lang="uk-UA" sz="1500" dirty="0"/>
          </a:p>
        </p:txBody>
      </p:sp>
      <p:pic>
        <p:nvPicPr>
          <p:cNvPr id="209922" name="Picture 2" descr="http://www.nest.by/files/imagecache/image_node/images/udobrenija_kisson-agro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714356"/>
            <a:ext cx="3697947" cy="2514605"/>
          </a:xfrm>
          <a:prstGeom prst="rect">
            <a:avLst/>
          </a:prstGeom>
          <a:noFill/>
        </p:spPr>
      </p:pic>
      <p:pic>
        <p:nvPicPr>
          <p:cNvPr id="209924" name="Picture 4" descr="http://images.tiu.ru/2248140_w640_h640_15.jpg"/>
          <p:cNvPicPr>
            <a:picLocks noChangeAspect="1" noChangeArrowheads="1"/>
          </p:cNvPicPr>
          <p:nvPr/>
        </p:nvPicPr>
        <p:blipFill>
          <a:blip r:embed="rId4"/>
          <a:srcRect r="1139" b="20513"/>
          <a:stretch>
            <a:fillRect/>
          </a:stretch>
        </p:blipFill>
        <p:spPr bwMode="auto">
          <a:xfrm>
            <a:off x="5249602" y="3286124"/>
            <a:ext cx="368011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випуску і використанню в сільському господарстві найголовніші з цієї групи - аміачна селітра і сечовина, що складають близько 60% всіх азотних добрив.</a:t>
            </a:r>
          </a:p>
          <a:p>
            <a:r>
              <a:rPr lang="uk-UA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Азотні добрива використовують під усі сільськогосподарські культури.</a:t>
            </a:r>
          </a:p>
          <a:p>
            <a:endParaRPr lang="uk-UA" dirty="0"/>
          </a:p>
        </p:txBody>
      </p:sp>
      <p:pic>
        <p:nvPicPr>
          <p:cNvPr id="208898" name="Picture 2" descr="http://vo-sadyli.ru/wp-content/uploads/img4e5734fc2f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3714756" cy="2786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Фосфорні добрива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571744"/>
            <a:ext cx="4635530" cy="3959225"/>
          </a:xfrm>
        </p:spPr>
        <p:txBody>
          <a:bodyPr/>
          <a:lstStyle/>
          <a:p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Фосфор 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один з найважливіших елементів харчування рослин, тому що входить до складу білків. Якщо азот у </a:t>
            </a:r>
            <a:r>
              <a:rPr lang="uk-UA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грунті</a:t>
            </a: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 поповнюватися шляхом фіксації його з повітря, то фосфати - тільки внесенням у 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грунт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виді добрив. Головні джерела фосфору - фосфорити, апатити, 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вівіаніт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 відходи металургійної промисловості - томасшлак, фосфатшлак. Усі фосфорні добрива - аморфні речовини, білувато-сірий чи жовтуватий кольори. Основні з них - суперфосфат і фосфоритне борошно. </a:t>
            </a:r>
            <a:endParaRPr lang="uk-UA" sz="1600" dirty="0"/>
          </a:p>
        </p:txBody>
      </p:sp>
      <p:pic>
        <p:nvPicPr>
          <p:cNvPr id="207874" name="Picture 2" descr="http://volga.lentaregion.ru/wp-content/uploads/2011/10/photos0-800x600-2.jpeg"/>
          <p:cNvPicPr>
            <a:picLocks noChangeAspect="1" noChangeArrowheads="1"/>
          </p:cNvPicPr>
          <p:nvPr/>
        </p:nvPicPr>
        <p:blipFill>
          <a:blip r:embed="rId2"/>
          <a:srcRect b="16129"/>
          <a:stretch>
            <a:fillRect/>
          </a:stretch>
        </p:blipFill>
        <p:spPr bwMode="auto">
          <a:xfrm>
            <a:off x="4500562" y="2928934"/>
            <a:ext cx="442915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492375"/>
            <a:ext cx="4492654" cy="3959225"/>
          </a:xfrm>
        </p:spPr>
        <p:txBody>
          <a:bodyPr/>
          <a:lstStyle/>
          <a:p>
            <a:r>
              <a:rPr lang="uk-UA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ступені розчинності ці добрива підрозділяють на наступні групи:</a:t>
            </a:r>
          </a:p>
          <a:p>
            <a:r>
              <a:rPr lang="uk-UA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Розчинні у воді, легкодоступні для рослин - суперфосфати простий і подвійний, амонізований, збагачений;</a:t>
            </a:r>
          </a:p>
          <a:p>
            <a:r>
              <a:rPr lang="uk-UA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Важкорозчинні (не розчинні у воді і майже не розчинні в слабких кислотах), вони не можуть безпосередньо використовуватися рослинами - це фосфоритне і кісткове борошно.</a:t>
            </a:r>
          </a:p>
          <a:p>
            <a:endParaRPr lang="uk-UA" dirty="0"/>
          </a:p>
        </p:txBody>
      </p:sp>
      <p:pic>
        <p:nvPicPr>
          <p:cNvPr id="206850" name="Picture 2" descr="http://images.prom.ua/1817993_w640_h640_kalij.jpeg"/>
          <p:cNvPicPr>
            <a:picLocks noChangeAspect="1" noChangeArrowheads="1"/>
          </p:cNvPicPr>
          <p:nvPr/>
        </p:nvPicPr>
        <p:blipFill>
          <a:blip r:embed="rId2"/>
          <a:srcRect b="21666"/>
          <a:stretch>
            <a:fillRect/>
          </a:stretch>
        </p:blipFill>
        <p:spPr bwMode="auto">
          <a:xfrm>
            <a:off x="5000628" y="2857496"/>
            <a:ext cx="392905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Фосфоритне борошно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Фосфоритне борошно - тонко розмелений природний фосфорит, з'єднання якого важкодоступні рослинам. Це добриво застосовують на кислих підзолистих, торф'яних, сірих лісових </a:t>
            </a:r>
            <a:r>
              <a:rPr lang="uk-UA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грунтах</a:t>
            </a:r>
            <a:r>
              <a:rPr lang="uk-UA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також на деградованих і вилужених чорноземах і червоноземах.</a:t>
            </a:r>
            <a:endParaRPr lang="uk-UA" sz="2000" dirty="0"/>
          </a:p>
        </p:txBody>
      </p:sp>
      <p:pic>
        <p:nvPicPr>
          <p:cNvPr id="205826" name="Picture 2" descr="http://kz.all.biz/img/kz/catalog/small/1564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86058"/>
            <a:ext cx="2625339" cy="3500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8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D6E7"/>
        </a:accent6>
        <a:hlink>
          <a:srgbClr val="00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</Template>
  <TotalTime>165</TotalTime>
  <Words>733</Words>
  <Application>Microsoft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Tahoma</vt:lpstr>
      <vt:lpstr>Verdana</vt:lpstr>
      <vt:lpstr>굴림</vt:lpstr>
      <vt:lpstr>18</vt:lpstr>
      <vt:lpstr>Добрива</vt:lpstr>
      <vt:lpstr>Вступ</vt:lpstr>
      <vt:lpstr>Добрива</vt:lpstr>
      <vt:lpstr>Мінеральні добрива</vt:lpstr>
      <vt:lpstr>Азотні добрива</vt:lpstr>
      <vt:lpstr>Слайд 6</vt:lpstr>
      <vt:lpstr>Фосфорні добрива</vt:lpstr>
      <vt:lpstr>Поділ</vt:lpstr>
      <vt:lpstr>Фосфоритне борошно</vt:lpstr>
      <vt:lpstr>Калій</vt:lpstr>
      <vt:lpstr>Слайд 11</vt:lpstr>
      <vt:lpstr>Групи калійних добрив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Добрива</dc:title>
  <dc:creator>Пользователь Windows</dc:creator>
  <cp:lastModifiedBy>Пользователь Windows</cp:lastModifiedBy>
  <cp:revision>17</cp:revision>
  <dcterms:created xsi:type="dcterms:W3CDTF">2012-12-24T18:26:57Z</dcterms:created>
  <dcterms:modified xsi:type="dcterms:W3CDTF">2012-12-24T21:12:08Z</dcterms:modified>
</cp:coreProperties>
</file>