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g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webhp?source=search_app" TargetMode="External"/><Relationship Id="rId2" Type="http://schemas.openxmlformats.org/officeDocument/2006/relationships/hyperlink" Target="http://www.parta.com.ua/university/philology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y1prof.blogspot.com/" TargetMode="External"/><Relationship Id="rId4" Type="http://schemas.openxmlformats.org/officeDocument/2006/relationships/hyperlink" Target="http://partner.finline.com.ua/log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6512" y="1635765"/>
            <a:ext cx="913823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«Моя майбутня професія – </a:t>
            </a:r>
          </a:p>
          <a:p>
            <a:pPr algn="ctr"/>
            <a:r>
              <a:rPr lang="uk-UA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перекладач»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5469031"/>
            <a:ext cx="46510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Підготувала: Петраш Е. П.</a:t>
            </a:r>
          </a:p>
          <a:p>
            <a:endParaRPr lang="uk-UA" sz="2400" b="1" i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Керівник: Кравоцюк Л. С.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2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58235" y="260648"/>
            <a:ext cx="7165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Зміст презентації</a:t>
            </a:r>
            <a:endParaRPr lang="ru-RU" sz="54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9752" y="1617931"/>
            <a:ext cx="52183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i="1" u="sng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Професія перекладача</a:t>
            </a:r>
            <a:endParaRPr lang="ru-RU" sz="3600" b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780928"/>
            <a:ext cx="40357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u="sng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 Історія професії</a:t>
            </a:r>
            <a:endParaRPr lang="ru-RU" sz="3600" b="1" i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9701" y="3933056"/>
            <a:ext cx="26661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i="1" u="sng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Навчання</a:t>
            </a:r>
            <a:endParaRPr lang="ru-RU" sz="3600" b="1" i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2498" y="5004048"/>
            <a:ext cx="52556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u="sng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 Перспективи у роботі</a:t>
            </a:r>
            <a:endParaRPr lang="ru-RU" sz="3600" b="1" i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061" y="1465903"/>
            <a:ext cx="3085403" cy="50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90268"/>
            <a:ext cx="4608512" cy="32114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3680" y="260648"/>
            <a:ext cx="88566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1. Професія перекладача</a:t>
            </a:r>
            <a:endParaRPr lang="ru-RU" sz="48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776" y="6264615"/>
            <a:ext cx="13708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назад</a:t>
            </a:r>
            <a:endParaRPr lang="ru-RU" sz="3200" b="1" i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680" y="1412776"/>
            <a:ext cx="8820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 – це фахівець, що професійно володіє іноземною мовою та веде перекладацьку діяльність.</a:t>
            </a:r>
          </a:p>
          <a:p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Професія перекладача є затребуваною і престижною. Адже без знання іноземних мов не можливе спілкування, підтримання ділових та політичних стосунків між країнами світу.</a:t>
            </a:r>
          </a:p>
          <a:p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Переклад виконується у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різних напрямках: усний, 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письмовий(художній,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публіцистичний, науковий 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тощо)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5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2809" y="293747"/>
            <a:ext cx="67783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2. Історія професії</a:t>
            </a:r>
            <a:endParaRPr lang="ru-RU" sz="48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776" y="6264615"/>
            <a:ext cx="13708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назад</a:t>
            </a:r>
            <a:endParaRPr lang="ru-RU" sz="3200" b="1" i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76" y="1556792"/>
            <a:ext cx="8807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Професія перекладача - одна з найдавніших. Необхідність у ній виникла, як тільки склалися національні мови, відмінні одна від одної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Досить згадати відомий біблійний сюжет про Вавілонську вежу і про те, якими безпомічними стали люди, переставши розуміти 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одного.</a:t>
            </a:r>
            <a:endParaRPr lang="uk-UA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4" r="-1250" b="12336"/>
          <a:stretch/>
        </p:blipFill>
        <p:spPr>
          <a:xfrm>
            <a:off x="4355976" y="3134468"/>
            <a:ext cx="4680520" cy="35855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663" y="3773770"/>
            <a:ext cx="3457697" cy="230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5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20688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 перших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збереглися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наших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Стародавнього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Єгипту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Представники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Давньому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Єгипті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шанованими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шанованими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людьми.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грали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Стародавній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Греції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контактувала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країнами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Сходу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робилися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універсальну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есперанто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одержали.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995682"/>
            <a:ext cx="3816424" cy="26736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188" r="49188"/>
          <a:stretch/>
        </p:blipFill>
        <p:spPr>
          <a:xfrm>
            <a:off x="1691680" y="4176355"/>
            <a:ext cx="3835393" cy="249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764704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древнім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перекладачам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зобов'язані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перекладом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Біблії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Як ми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знаємо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Старого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завіту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збереглася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грецькій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давнину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ченців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товмачів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освіченими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людьми,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Наполеон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говорив,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солдат,</a:t>
            </a: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мови, і 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коштує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попит на 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перекладачів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тільки</a:t>
            </a: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780928"/>
            <a:ext cx="518457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3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3462" y="293747"/>
            <a:ext cx="43170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3. Навчання</a:t>
            </a:r>
            <a:endParaRPr lang="ru-RU" sz="48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776" y="6264615"/>
            <a:ext cx="13708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назад</a:t>
            </a:r>
            <a:endParaRPr lang="ru-RU" sz="3200" b="1" i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26876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філологічних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інститутах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академіях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як на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тириторії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так й за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кородоном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бузліч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студентами.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розширити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обмінятися досвідом.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C:\Users\Лиза\Desktop\00000861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3" y="3207752"/>
            <a:ext cx="4540274" cy="340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Лиза\Desktop\Shevc-1-75_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73016"/>
            <a:ext cx="311074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766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923" y="260648"/>
            <a:ext cx="85281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4. Перспективи у роботі</a:t>
            </a:r>
            <a:endParaRPr lang="ru-RU" sz="48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776" y="6264615"/>
            <a:ext cx="13708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назад</a:t>
            </a:r>
            <a:endParaRPr lang="ru-RU" sz="3200" b="1" i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Users\Лиза\Desktop\di_15_6_10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23" y="1916832"/>
            <a:ext cx="852816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16236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Діаграма найбільш затребувані сфери діяльності на 2012-2013рр.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Інформацію взято з таких джерел:</a:t>
            </a:r>
          </a:p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http://www.parta.com.ua/university/philology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3"/>
            </a:endParaRPr>
          </a:p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www.google.com.ua/webhp?source=search_app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4"/>
            </a:endParaRPr>
          </a:p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://partner.finline.com.ua/login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Адреса мого </a:t>
            </a:r>
            <a:r>
              <a:rPr lang="uk-UA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блогу</a:t>
            </a: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http://my1prof.blogspot.com/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8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766</TotalTime>
  <Words>359</Words>
  <Application>Microsoft Office PowerPoint</Application>
  <PresentationFormat>Экран (4:3)</PresentationFormat>
  <Paragraphs>46</Paragraphs>
  <Slides>9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Лиза</cp:lastModifiedBy>
  <cp:revision>21</cp:revision>
  <dcterms:created xsi:type="dcterms:W3CDTF">2012-11-06T17:14:14Z</dcterms:created>
  <dcterms:modified xsi:type="dcterms:W3CDTF">2013-02-25T06:09:32Z</dcterms:modified>
</cp:coreProperties>
</file>