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1" r:id="rId4"/>
    <p:sldId id="258" r:id="rId5"/>
    <p:sldId id="266" r:id="rId6"/>
    <p:sldId id="265" r:id="rId7"/>
    <p:sldId id="259" r:id="rId8"/>
    <p:sldId id="260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D75C0-E8FC-4B59-9D0A-63E9270BF55B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84F0F-6868-4A9D-B45D-49184E50F13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dirty="0" smtClean="0">
                <a:ln w="10160">
                  <a:solidFill>
                    <a:srgbClr val="FF0000"/>
                  </a:solidFill>
                  <a:prstDash val="solid"/>
                </a:ln>
                <a:noFill/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Professions</a:t>
            </a:r>
            <a:endParaRPr lang="ru-RU" sz="9600" dirty="0">
              <a:ln w="10160">
                <a:solidFill>
                  <a:srgbClr val="FF0000"/>
                </a:solidFill>
                <a:prstDash val="solid"/>
              </a:ln>
              <a:noFill/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357430"/>
            <a:ext cx="6400800" cy="1752600"/>
          </a:xfrm>
        </p:spPr>
        <p:txBody>
          <a:bodyPr>
            <a:noAutofit/>
          </a:bodyPr>
          <a:lstStyle/>
          <a:p>
            <a:r>
              <a:rPr lang="en-US" sz="2800" dirty="0" smtClean="0">
                <a:latin typeface="Ariston" pitchFamily="66" charset="0"/>
              </a:rPr>
              <a:t>Before each person at a certain time there is a question about choosing a career.</a:t>
            </a:r>
          </a:p>
          <a:p>
            <a:r>
              <a:rPr lang="en-US" sz="2800" dirty="0" smtClean="0">
                <a:latin typeface="Ariston" pitchFamily="66" charset="0"/>
              </a:rPr>
              <a:t>To solve it you need to know about their individual characteristics, interests, preferences. On the basis of strong interest generated addiction a person wants a particular type of activity.</a:t>
            </a:r>
            <a:endParaRPr lang="en-US" sz="2800" dirty="0">
              <a:latin typeface="Ariston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428868"/>
            <a:ext cx="8229600" cy="1143000"/>
          </a:xfrm>
        </p:spPr>
        <p:txBody>
          <a:bodyPr>
            <a:noAutofit/>
          </a:bodyPr>
          <a:lstStyle/>
          <a:p>
            <a:r>
              <a:rPr lang="uk-UA" sz="5400" dirty="0">
                <a:solidFill>
                  <a:schemeClr val="bg1"/>
                </a:solidFill>
              </a:rPr>
              <a:t>Tell me, who is so delicious</a:t>
            </a:r>
            <a:r>
              <a:rPr lang="ru-RU" sz="5400" dirty="0">
                <a:solidFill>
                  <a:schemeClr val="bg1"/>
                </a:solidFill>
              </a:rPr>
              <a:t/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uk-UA" sz="5400" dirty="0">
                <a:solidFill>
                  <a:schemeClr val="bg1"/>
                </a:solidFill>
              </a:rPr>
              <a:t>Preparing cabbage soup,</a:t>
            </a:r>
            <a:r>
              <a:rPr lang="ru-RU" sz="5400" dirty="0">
                <a:solidFill>
                  <a:schemeClr val="bg1"/>
                </a:solidFill>
              </a:rPr>
              <a:t/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uk-UA" sz="5400" dirty="0">
                <a:solidFill>
                  <a:schemeClr val="bg1"/>
                </a:solidFill>
              </a:rPr>
              <a:t>Fragrant meatballs,</a:t>
            </a:r>
            <a:r>
              <a:rPr lang="ru-RU" sz="5400" dirty="0">
                <a:solidFill>
                  <a:schemeClr val="bg1"/>
                </a:solidFill>
              </a:rPr>
              <a:t/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uk-UA" sz="5400" dirty="0">
                <a:solidFill>
                  <a:schemeClr val="bg1"/>
                </a:solidFill>
              </a:rPr>
              <a:t>Salads, vinaigrettes,</a:t>
            </a:r>
            <a:r>
              <a:rPr lang="ru-RU" sz="5400" dirty="0">
                <a:solidFill>
                  <a:schemeClr val="bg1"/>
                </a:solidFill>
              </a:rPr>
              <a:t/>
            </a:r>
            <a:br>
              <a:rPr lang="ru-RU" sz="5400" dirty="0">
                <a:solidFill>
                  <a:schemeClr val="bg1"/>
                </a:solidFill>
              </a:rPr>
            </a:br>
            <a:r>
              <a:rPr lang="uk-UA" sz="5400" dirty="0">
                <a:solidFill>
                  <a:schemeClr val="bg1"/>
                </a:solidFill>
              </a:rPr>
              <a:t>All breakfasts, lunches? </a:t>
            </a:r>
            <a:endParaRPr lang="ru-RU" sz="5400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allgotovim2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57166"/>
            <a:ext cx="6103747" cy="592935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571744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dirty="0">
                <a:solidFill>
                  <a:schemeClr val="bg1"/>
                </a:solidFill>
              </a:rPr>
              <a:t>He returned from the flight,</a:t>
            </a: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>
                <a:solidFill>
                  <a:schemeClr val="bg1"/>
                </a:solidFill>
              </a:rPr>
              <a:t>After flying - his job.</a:t>
            </a: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>
                <a:solidFill>
                  <a:schemeClr val="bg1"/>
                </a:solidFill>
              </a:rPr>
              <a:t>All those in the air, boys,</a:t>
            </a: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>
                <a:solidFill>
                  <a:schemeClr val="bg1"/>
                </a:solidFill>
              </a:rPr>
              <a:t>Called ... 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0013-013-Pil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571480"/>
            <a:ext cx="8143932" cy="5465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965683">
            <a:off x="326020" y="558820"/>
            <a:ext cx="6257940" cy="1797040"/>
          </a:xfrm>
        </p:spPr>
        <p:txBody>
          <a:bodyPr>
            <a:prstTxWarp prst="textWave2">
              <a:avLst>
                <a:gd name="adj1" fmla="val 12500"/>
                <a:gd name="adj2" fmla="val -2787"/>
              </a:avLst>
            </a:prstTxWarp>
            <a:no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9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Cook</a:t>
            </a:r>
            <a:endParaRPr lang="ru-RU" sz="9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Рисунок 2" descr="3346535_professii_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000240"/>
            <a:ext cx="3500446" cy="43609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1729-soschef-toquejp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786" y="3000372"/>
            <a:ext cx="3357562" cy="33575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22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27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4272677"/>
            <a:ext cx="7643834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Cook - a person who is engaged in the preparation of food public catering. But these are dry and boring words can not fully describe cookery profession. Because the chef, sometimes called a true magician who can most common products to make a meal, whose name - a masterpiece of taste.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5857892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/>
            </a:r>
            <a:br>
              <a:rPr lang="ru-RU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</a:br>
            <a:endParaRPr lang="ru-RU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9" name="Рисунок 8" descr="белій листочег.bmp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410" r="4410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" name="TextBox 9"/>
          <p:cNvSpPr txBox="1"/>
          <p:nvPr/>
        </p:nvSpPr>
        <p:spPr>
          <a:xfrm>
            <a:off x="357158" y="714356"/>
            <a:ext cx="5786478" cy="203132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sz="3600" b="1" dirty="0">
                <a:ln w="50800">
                  <a:solidFill>
                    <a:schemeClr val="tx1">
                      <a:lumMod val="10000"/>
                    </a:schemeClr>
                  </a:solidFill>
                </a:ln>
                <a:solidFill>
                  <a:schemeClr val="tx1">
                    <a:lumMod val="10000"/>
                  </a:schemeClr>
                </a:solidFill>
                <a:latin typeface="P22 Kilkenny Pro" pitchFamily="50" charset="0"/>
              </a:rPr>
              <a:t>The chef must be an aesthetic taste, imagination, creative inclinations, or on sandwiches and eggs he leaves.</a:t>
            </a:r>
            <a:endParaRPr lang="ru-RU" sz="3600" b="1" dirty="0">
              <a:ln w="50800">
                <a:solidFill>
                  <a:schemeClr val="tx1">
                    <a:lumMod val="10000"/>
                  </a:schemeClr>
                </a:solidFill>
              </a:ln>
              <a:solidFill>
                <a:schemeClr val="tx1">
                  <a:lumMod val="10000"/>
                </a:schemeClr>
              </a:solidFill>
              <a:latin typeface="P22 Kilkenny Pro" pitchFamily="50" charset="0"/>
            </a:endParaRP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11" name="Рисунок 10" descr="che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3636" y="428604"/>
            <a:ext cx="2571736" cy="3421429"/>
          </a:xfrm>
          <a:prstGeom prst="rect">
            <a:avLst/>
          </a:prstGeom>
        </p:spPr>
      </p:pic>
      <p:pic>
        <p:nvPicPr>
          <p:cNvPr id="13" name="Рисунок 12" descr="x_6f0f53af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4612" y="2928934"/>
            <a:ext cx="3232530" cy="3719509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1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600" decel="5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600" decel="100000" autoRev="1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елій листочег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pic>
        <p:nvPicPr>
          <p:cNvPr id="3" name="Рисунок 2" descr="c579332b406cb19401756ddb4db8adf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421054">
            <a:off x="416683" y="1391702"/>
            <a:ext cx="4202447" cy="5143536"/>
          </a:xfrm>
          <a:prstGeom prst="rect">
            <a:avLst/>
          </a:prstGeom>
        </p:spPr>
      </p:pic>
      <p:pic>
        <p:nvPicPr>
          <p:cNvPr id="4" name="Рисунок 3" descr="84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5500694" y="428604"/>
            <a:ext cx="2307582" cy="171451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00496" y="2428868"/>
            <a:ext cx="4714908" cy="1643074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6357"/>
              </a:avLst>
            </a:prstTxWarp>
            <a:spAutoFit/>
          </a:bodyPr>
          <a:lstStyle/>
          <a:p>
            <a:r>
              <a:rPr lang="en-US" sz="9600" dirty="0">
                <a:solidFill>
                  <a:schemeClr val="tx1">
                    <a:lumMod val="25000"/>
                  </a:schemeClr>
                </a:solidFill>
                <a:latin typeface="Bickham Script Two" pitchFamily="66" charset="0"/>
              </a:rPr>
              <a:t>r</a:t>
            </a:r>
            <a:r>
              <a:rPr lang="en-US" sz="9600" dirty="0" smtClean="0">
                <a:solidFill>
                  <a:schemeClr val="tx1">
                    <a:lumMod val="25000"/>
                  </a:schemeClr>
                </a:solidFill>
                <a:latin typeface="Bickham Script Two" pitchFamily="66" charset="0"/>
              </a:rPr>
              <a:t>iddles</a:t>
            </a:r>
            <a:endParaRPr lang="ru-RU" sz="9600" dirty="0">
              <a:solidFill>
                <a:schemeClr val="tx1">
                  <a:lumMod val="25000"/>
                </a:schemeClr>
              </a:solidFill>
              <a:latin typeface="Bickham Script Two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2899 -0.02336 L -0.0309 -0.00232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14290"/>
            <a:ext cx="68580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>
                <a:solidFill>
                  <a:schemeClr val="tx2">
                    <a:lumMod val="50000"/>
                  </a:schemeClr>
                </a:solidFill>
              </a:rPr>
              <a:t>Who teach children to read and write,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uk-UA" sz="5400" dirty="0">
                <a:solidFill>
                  <a:schemeClr val="tx2">
                    <a:lumMod val="50000"/>
                  </a:schemeClr>
                </a:solidFill>
              </a:rPr>
              <a:t>The nature of love, respect the elderly? </a:t>
            </a:r>
            <a:endParaRPr lang="ru-RU" sz="5400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3" name="Рисунок 2" descr="x_455823e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3214686"/>
            <a:ext cx="4804720" cy="3643314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bg1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750095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dirty="0">
                <a:solidFill>
                  <a:schemeClr val="bg1"/>
                </a:solidFill>
              </a:rPr>
              <a:t>Who sits at the bedside?</a:t>
            </a:r>
            <a:endParaRPr lang="ru-RU" sz="4800" dirty="0">
              <a:solidFill>
                <a:schemeClr val="bg1"/>
              </a:solidFill>
            </a:endParaRPr>
          </a:p>
          <a:p>
            <a:r>
              <a:rPr lang="uk-UA" sz="4800" dirty="0">
                <a:solidFill>
                  <a:schemeClr val="bg1"/>
                </a:solidFill>
              </a:rPr>
              <a:t>And as a treat, all he says;</a:t>
            </a:r>
            <a:endParaRPr lang="ru-RU" sz="4800" dirty="0">
              <a:solidFill>
                <a:schemeClr val="bg1"/>
              </a:solidFill>
            </a:endParaRPr>
          </a:p>
          <a:p>
            <a:r>
              <a:rPr lang="uk-UA" sz="4800" dirty="0">
                <a:solidFill>
                  <a:schemeClr val="bg1"/>
                </a:solidFill>
              </a:rPr>
              <a:t>Who is sick - he drops offer to accept,</a:t>
            </a:r>
            <a:endParaRPr lang="ru-RU" sz="4800" dirty="0">
              <a:solidFill>
                <a:schemeClr val="bg1"/>
              </a:solidFill>
            </a:endParaRPr>
          </a:p>
          <a:p>
            <a:r>
              <a:rPr lang="uk-UA" sz="4800" dirty="0">
                <a:solidFill>
                  <a:schemeClr val="bg1"/>
                </a:solidFill>
              </a:rPr>
              <a:t>Anyone who is healthy - allow a walk. </a:t>
            </a:r>
            <a:endParaRPr lang="ru-RU" sz="48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161031_html_3d72657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8794" y="1180"/>
            <a:ext cx="5500694" cy="68568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67151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7200" dirty="0">
                <a:solidFill>
                  <a:schemeClr val="bg1"/>
                </a:solidFill>
              </a:rPr>
              <a:t>Lay the glass eye</a:t>
            </a:r>
            <a:endParaRPr lang="ru-RU" sz="7200" dirty="0">
              <a:solidFill>
                <a:schemeClr val="bg1"/>
              </a:solidFill>
            </a:endParaRPr>
          </a:p>
          <a:p>
            <a:r>
              <a:rPr lang="uk-UA" sz="7200" dirty="0">
                <a:solidFill>
                  <a:schemeClr val="bg1"/>
                </a:solidFill>
              </a:rPr>
              <a:t>Clicked again - and remember you. </a:t>
            </a:r>
            <a:endParaRPr lang="ru-RU" sz="72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x_c7cffa4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2446">
            <a:off x="5306324" y="1977147"/>
            <a:ext cx="3246044" cy="45826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500306"/>
            <a:ext cx="8229600" cy="1143000"/>
          </a:xfrm>
        </p:spPr>
        <p:txBody>
          <a:bodyPr>
            <a:noAutofit/>
          </a:bodyPr>
          <a:lstStyle/>
          <a:p>
            <a:r>
              <a:rPr lang="uk-UA" sz="6000" dirty="0">
                <a:solidFill>
                  <a:schemeClr val="bg1"/>
                </a:solidFill>
              </a:rPr>
              <a:t>With fire fight we must,</a:t>
            </a: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>
                <a:solidFill>
                  <a:schemeClr val="bg1"/>
                </a:solidFill>
              </a:rPr>
              <a:t>With water we companions.</a:t>
            </a: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>
                <a:solidFill>
                  <a:schemeClr val="bg1"/>
                </a:solidFill>
              </a:rPr>
              <a:t>We all need people very,</a:t>
            </a:r>
            <a:r>
              <a:rPr lang="ru-RU" sz="6000" dirty="0">
                <a:solidFill>
                  <a:schemeClr val="bg1"/>
                </a:solidFill>
              </a:rPr>
              <a:t/>
            </a:r>
            <a:br>
              <a:rPr lang="ru-RU" sz="6000" dirty="0">
                <a:solidFill>
                  <a:schemeClr val="bg1"/>
                </a:solidFill>
              </a:rPr>
            </a:br>
            <a:r>
              <a:rPr lang="uk-UA" sz="6000" dirty="0">
                <a:solidFill>
                  <a:schemeClr val="bg1"/>
                </a:solidFill>
              </a:rPr>
              <a:t>Reply soon, what are we? </a:t>
            </a:r>
            <a:endParaRPr lang="ru-RU" sz="6000" dirty="0">
              <a:solidFill>
                <a:schemeClr val="bg1"/>
              </a:solidFill>
            </a:endParaRPr>
          </a:p>
        </p:txBody>
      </p:sp>
      <p:pic>
        <p:nvPicPr>
          <p:cNvPr id="3" name="Рисунок 2" descr="0_731e9_6b0a99d8_X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785794"/>
            <a:ext cx="5429288" cy="5345546"/>
          </a:xfrm>
          <a:prstGeom prst="rect">
            <a:avLst/>
          </a:prstGeom>
        </p:spPr>
      </p:pic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8">
      <a:dk1>
        <a:srgbClr val="2F243D"/>
      </a:dk1>
      <a:lt1>
        <a:srgbClr val="C6D9F0"/>
      </a:lt1>
      <a:dk2>
        <a:srgbClr val="C0E1EA"/>
      </a:dk2>
      <a:lt2>
        <a:srgbClr val="CBE7EE"/>
      </a:lt2>
      <a:accent1>
        <a:srgbClr val="FD86FF"/>
      </a:accent1>
      <a:accent2>
        <a:srgbClr val="947DB2"/>
      </a:accent2>
      <a:accent3>
        <a:srgbClr val="97CEDD"/>
      </a:accent3>
      <a:accent4>
        <a:srgbClr val="CBE7EE"/>
      </a:accent4>
      <a:accent5>
        <a:srgbClr val="E5B9B7"/>
      </a:accent5>
      <a:accent6>
        <a:srgbClr val="32859D"/>
      </a:accent6>
      <a:hlink>
        <a:srgbClr val="FD86FF"/>
      </a:hlink>
      <a:folHlink>
        <a:srgbClr val="4736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210</Words>
  <Application>Microsoft Office PowerPoint</Application>
  <PresentationFormat>Экран 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Professions</vt:lpstr>
      <vt:lpstr>Cook</vt:lpstr>
      <vt:lpstr>Слайд 3</vt:lpstr>
      <vt:lpstr> </vt:lpstr>
      <vt:lpstr>Слайд 5</vt:lpstr>
      <vt:lpstr>Слайд 6</vt:lpstr>
      <vt:lpstr>Слайд 7</vt:lpstr>
      <vt:lpstr>Слайд 8</vt:lpstr>
      <vt:lpstr>With fire fight we must, With water we companions. We all need people very, Reply soon, what are we? </vt:lpstr>
      <vt:lpstr>Tell me, who is so delicious Preparing cabbage soup, Fragrant meatballs, Salads, vinaigrettes, All breakfasts, lunches? </vt:lpstr>
      <vt:lpstr>He returned from the flight, After flying - his job. All those in the air, boys, Called ...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Пользователь</cp:lastModifiedBy>
  <cp:revision>26</cp:revision>
  <dcterms:created xsi:type="dcterms:W3CDTF">2012-10-30T15:55:19Z</dcterms:created>
  <dcterms:modified xsi:type="dcterms:W3CDTF">2014-06-03T15:21:33Z</dcterms:modified>
</cp:coreProperties>
</file>