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75690C-B158-4682-991F-097ECF5AA082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390084-0B14-49A1-AFF7-81E97AC9DB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Fast Food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373216"/>
            <a:ext cx="2611016" cy="1130424"/>
          </a:xfrm>
        </p:spPr>
        <p:txBody>
          <a:bodyPr/>
          <a:lstStyle/>
          <a:p>
            <a:r>
              <a:rPr lang="en-US" dirty="0" smtClean="0"/>
              <a:t>Victoria Sotnichenko 10-B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6" b="95291" l="6719" r="9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204">
            <a:off x="683568" y="3140968"/>
            <a:ext cx="5445526" cy="307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8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4800" y="620688"/>
            <a:ext cx="8543286" cy="266429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history of fast food -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began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antiquity. 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Fast Food ancient Romans were fresher and healthier than modern hot dogs and hamburgers.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5140182" cy="307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7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03989" y="332656"/>
            <a:ext cx="42672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food is prepared and served very quickly, most popular in 1950 - years in the United States.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current era of fast food began March 2, 1955.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8" b="92635" l="3363" r="94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08">
            <a:off x="5390917" y="630033"/>
            <a:ext cx="295170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161161" cy="32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41910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Already in 1963, the amount rose to implement hamburgers million a day, and a chain of stores rapidly expanded.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 only Americans spend annually on such food more than $ 100 billion.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749575" cy="359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0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304800" y="620688"/>
            <a:ext cx="4191000" cy="57039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term refers to food sold in a restaurant or store with preheated or precooked chemical ingredients, and served to the customer in a packaged form for take-out.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112844" cy="35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4800" y="836712"/>
            <a:ext cx="4191000" cy="5487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advantages of fast food is its speed and cost 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demand of fast food has become a necessity. Most people replace our usual breakfast , lunch and dinner in these fast foods.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935877" cy="328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5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41910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Fast food has long been an integral part of the life of modern man. For decades, Ukraine and so deeply internalized this " achievement " of Western civilization that many people no longer imagine life without a hamburger , hot dog or fries.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5" b="92628" l="0" r="963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226">
            <a:off x="4632551" y="2401677"/>
            <a:ext cx="4205089" cy="3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0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211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Fast Food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Food</dc:title>
  <dc:creator>Admin</dc:creator>
  <cp:lastModifiedBy>Admin</cp:lastModifiedBy>
  <cp:revision>11</cp:revision>
  <dcterms:created xsi:type="dcterms:W3CDTF">2014-03-14T15:16:57Z</dcterms:created>
  <dcterms:modified xsi:type="dcterms:W3CDTF">2014-03-16T17:13:23Z</dcterms:modified>
</cp:coreProperties>
</file>