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Comic Sans MS" pitchFamily="66" charset="0"/>
              </a:rPr>
              <a:t>ЕКспресіонізм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архітектурі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Стиль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характеризувався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використанням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ранньо-модерністичних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новітніх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матеріалів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зовнішнім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новаторством,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незвичайно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масивними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формами,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виходили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внаслідок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природніх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біоморфних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форм,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технічних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можливостей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зокрема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масовим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виробництвом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цегли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гартованого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спеціального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експресіоністів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брало участь у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першій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світовій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війні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Їхні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враження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переживання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думки,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ідеї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виникли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впливом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політичної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нестабільності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соціальних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післявоєнний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період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особливо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Німецької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революції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1919 року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відбилися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утопічному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характері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їхніх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Економічна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нестабільність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період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1914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середини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1920-их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сповільнила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розвиток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будівництва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стало причиною,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твори так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залишилися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лише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проектами 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папері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втілені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життя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для прикладу 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Alpine Architecture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Бруно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Таута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Formspiels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Германна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Фінстерліна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Важливими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подіями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архітектурного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еспресіонізму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Вуркбундська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виставка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1914 року (Кельн),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вистави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дійства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«Великому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у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Берліні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листи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Скляних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ланцюгів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діяльність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Амстердамської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7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21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128" y="6211669"/>
            <a:ext cx="509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Ернст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Барлах.Скульптури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фасаді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Катаріненкірхе,Любек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1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20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20043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Ернст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Барлах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Скульптура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янгола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летить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 Кельн,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Антонітенкірхе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Витоками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музичного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вважаються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опера Вагнера «Тристан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Ізольда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пізні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симфонії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Малера 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твори Рихарда Штрауса.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Найяскравіше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втілення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напрямок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отримав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композиторів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нововіденської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засновника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— Арнольда Шенберга 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учнів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—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Альбана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Берга і Антона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Веберна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руслі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виникла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духовності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мистецтва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вища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чистота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вимагає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повного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звільнення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світу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чуттєво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-конкретного.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музиці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хотіли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бачити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ідеальний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приклад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художньої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абстракції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чистих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форм»,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говорять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духовний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опускається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реального. Шлях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духовності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зрозумілий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як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процес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витиснення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всіх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засобів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ліричної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виразності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Центральним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моментом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реформи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Шенберга стала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відмова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тональної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атональність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винайдення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додекафонії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Виникнення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61625E"/>
              </a:buClr>
            </a:pP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Основний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творчий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принцип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експресіонізму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—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відображення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загостреного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суб'єктивного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світобачення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через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гіпертрофоване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авторське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«Я»,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напругу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його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переживань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емоцій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бурхливу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реакцію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на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дегуманізацію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суспільства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знеособлення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в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ньому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людини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на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розпад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духовності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засвідчений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катаклізмами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світового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масштабу початку ХХ ст. З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усіх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напрямків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нового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мистецтва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20 ст.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експресіонізм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гостро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відобразив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конфлікт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художньої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особи,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людини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взагалі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з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трагічною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й антигуманною буржуазною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дійсністю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 В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творах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одних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майстрів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експресіонізм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приводив до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надзвичайного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загострення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трагічного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світосприйняття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, у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інших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— до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художніх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утопій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елітарності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замкненого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середовища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котре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сприймалося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острівцем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порятунку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духовних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гуманістичних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цінностей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Цей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конфлікт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призводив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до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радикальності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художніх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рішень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до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бунтівного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протиставлення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і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розриву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з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академічними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традиціями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</a:t>
            </a:r>
          </a:p>
          <a:p>
            <a:pPr lvl="0">
              <a:buClr>
                <a:srgbClr val="61625E"/>
              </a:buClr>
            </a:pP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Протиріччя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самого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експресіонізму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надміру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агресивні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форми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його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що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відразу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впадали у око,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викликали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несприйняття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як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консервативної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публіки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так і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радикальних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політичних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систем - нацизму в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Німеччині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фашизму в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Італії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комунізму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в СРСР. За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часів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Гітлера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твори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багатьох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експресіоністів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в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Німеччині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або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продавали за кордон,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або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знищували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Значні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цензурні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обмеження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мали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ці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твори і в СРСР за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часів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сталінської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імперії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</a:t>
            </a:r>
          </a:p>
          <a:p>
            <a:pPr lvl="0">
              <a:buClr>
                <a:srgbClr val="61625E"/>
              </a:buClr>
            </a:pP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/>
            </a:r>
            <a:b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</a:b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Стилістика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експресіонізму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в 20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столітті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відбилася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у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кіно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живописі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графіці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літературі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скульптурі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найменше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у </a:t>
            </a:r>
            <a:r>
              <a:rPr lang="ru-RU" sz="170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архітектурі</a:t>
            </a:r>
            <a:r>
              <a:rPr lang="ru-RU" sz="170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1450" lvl="0" indent="-173736">
              <a:spcBef>
                <a:spcPts val="600"/>
              </a:spcBef>
            </a:pPr>
            <a:r>
              <a:rPr lang="ru-RU" sz="3200" b="1" spc="3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  <a:ea typeface="+mn-ea"/>
                <a:cs typeface="Tahoma" pitchFamily="34" charset="0"/>
              </a:rPr>
              <a:t>Визначальні</a:t>
            </a:r>
            <a:r>
              <a:rPr lang="ru-RU" sz="3200" b="1" spc="3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  <a:ea typeface="+mn-ea"/>
                <a:cs typeface="Tahoma" pitchFamily="34" charset="0"/>
              </a:rPr>
              <a:t> </a:t>
            </a:r>
            <a:r>
              <a:rPr lang="ru-RU" sz="3200" b="1" spc="30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  <a:ea typeface="+mn-ea"/>
                <a:cs typeface="Tahoma" pitchFamily="34" charset="0"/>
              </a:rPr>
              <a:t>риси</a:t>
            </a:r>
            <a:r>
              <a:rPr lang="ru-RU" sz="3200" b="1" spc="30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  <a:ea typeface="+mn-ea"/>
                <a:cs typeface="Tahoma" pitchFamily="34" charset="0"/>
              </a:rPr>
              <a:t> </a:t>
            </a:r>
            <a:r>
              <a:rPr lang="ru-RU" sz="3200" b="1" spc="30" dirty="0" err="1" smtClean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  <a:ea typeface="+mn-ea"/>
                <a:cs typeface="Tahoma" pitchFamily="34" charset="0"/>
              </a:rPr>
              <a:t>експресіонізму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61625E"/>
              </a:buClr>
              <a:buFont typeface="Arial"/>
              <a:buChar char="•"/>
            </a:pP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зацікавленість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глибинними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психічними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процесами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;</a:t>
            </a:r>
          </a:p>
          <a:p>
            <a:pPr lvl="0">
              <a:buClr>
                <a:srgbClr val="61625E"/>
              </a:buClr>
              <a:buFont typeface="Arial"/>
              <a:buChar char="•"/>
            </a:pP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заперечення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як 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позитивізму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так і 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раціоналізму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;</a:t>
            </a:r>
          </a:p>
          <a:p>
            <a:pPr lvl="0">
              <a:buClr>
                <a:srgbClr val="61625E"/>
              </a:buClr>
              <a:buFont typeface="Arial"/>
              <a:buChar char="•"/>
            </a:pP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оновлення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формально-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стилістичних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засобів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художньої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образності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виразності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, часом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непоєднуваних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між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собою, як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глибокий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ліризм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і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всеохоплюючий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пафос;</a:t>
            </a:r>
          </a:p>
          <a:p>
            <a:pPr lvl="0">
              <a:buClr>
                <a:srgbClr val="61625E"/>
              </a:buClr>
              <a:buFont typeface="Arial"/>
              <a:buChar char="•"/>
            </a:pP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суб'єктивізм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і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зацікавленість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громадянською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темою;</a:t>
            </a:r>
          </a:p>
          <a:p>
            <a:pPr lvl="0">
              <a:buClr>
                <a:srgbClr val="61625E"/>
              </a:buClr>
              <a:buFont typeface="Arial"/>
              <a:buChar char="•"/>
            </a:pP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бунт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проти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сталих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академічних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форм в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образотворчому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мистецтві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при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збереженні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головних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жанрів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(портрет, 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батальний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жанр,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побутова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картина,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міфологічний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чи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релігійний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 образ, пейзаж, </a:t>
            </a:r>
            <a:r>
              <a:rPr lang="ru-RU" dirty="0" err="1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навіть</a:t>
            </a:r>
            <a:r>
              <a:rPr lang="ru-RU" dirty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 натюрморт</a:t>
            </a:r>
            <a:r>
              <a:rPr lang="ru-RU" dirty="0" smtClean="0">
                <a:solidFill>
                  <a:srgbClr val="964D2C">
                    <a:lumMod val="50000"/>
                  </a:srgbClr>
                </a:solidFill>
                <a:latin typeface="Comic Sans MS" pitchFamily="66" charset="0"/>
              </a:rPr>
              <a:t>).</a:t>
            </a:r>
            <a:endParaRPr lang="ru-RU" dirty="0">
              <a:solidFill>
                <a:srgbClr val="964D2C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Головні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представники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живописі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Егон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Шиле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Ернст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Барлах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Отто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Дікс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Жорж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Руо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Хайм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Сутін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Генрих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Кампендонк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Ернст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Людвіг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Кірхнер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Вільгельм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Лембрук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Франц Марк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Кандінський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Василь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Васильович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Едвард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Мунк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Осип Цадкин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Віткевич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Станіслав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Ігнацій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7" y="-7107"/>
            <a:ext cx="3076992" cy="5092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92" y="0"/>
            <a:ext cx="3076207" cy="5085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" y="0"/>
            <a:ext cx="2967318" cy="508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271" y="5326254"/>
            <a:ext cx="271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Віткевич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Станіслав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Ігнацій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композиція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1918 р.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3432" y="532625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Франц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Марк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739" y="532625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Егон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Шиле.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Глечики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1918,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Відень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збірка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2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7" cy="4869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01317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Егон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Шиле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01317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Ернст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Людвіг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Кірхнер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рожеві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троянди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1918,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Сент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Луїс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Міссурі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" y="0"/>
            <a:ext cx="4082651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443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6531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Едвард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Мунк. Хвора дочка, 1907, Лондон.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Віткевич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Станіслав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Ігнацій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Австралійський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пейзаж, пастель, 1918 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237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16" y="623731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Франц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Марк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українській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започаткував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Василь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Стефаник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декадентських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поезій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прозі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перейшов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засади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Класичний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утвердив Осип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Турянський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повістю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«Поза межами болю».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стильову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течію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експресіонізму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частково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вписується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творчість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Куліша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(«97»),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частково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—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Бажана 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збірка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«17-й патруль»), а особливо проза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Хвильового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зокрема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"Я (Романтика)"),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Івана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Дніпровського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Юрія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Липи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Тодосія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Осьмачки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60</TotalTime>
  <Words>132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Soho</vt:lpstr>
      <vt:lpstr>ЕКспресіонізм</vt:lpstr>
      <vt:lpstr>Виникнення</vt:lpstr>
      <vt:lpstr>Визначальні риси експресіонізму</vt:lpstr>
      <vt:lpstr>Головні представники в живописі</vt:lpstr>
      <vt:lpstr>Презентация PowerPoint</vt:lpstr>
      <vt:lpstr>Презентация PowerPoint</vt:lpstr>
      <vt:lpstr>Презентация PowerPoint</vt:lpstr>
      <vt:lpstr>Презентация PowerPoint</vt:lpstr>
      <vt:lpstr>У літературі України</vt:lpstr>
      <vt:lpstr>Експресіонізм в архітектурі</vt:lpstr>
      <vt:lpstr>Презентация PowerPoint</vt:lpstr>
      <vt:lpstr>Презентация PowerPoint</vt:lpstr>
      <vt:lpstr>Експресіонізм у музиці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ЕКспресіонізм</dc:title>
  <dc:creator>Юля</dc:creator>
  <cp:lastModifiedBy>Юля</cp:lastModifiedBy>
  <cp:revision>4</cp:revision>
  <dcterms:created xsi:type="dcterms:W3CDTF">2012-10-29T12:00:56Z</dcterms:created>
  <dcterms:modified xsi:type="dcterms:W3CDTF">2012-10-29T13:20:21Z</dcterms:modified>
</cp:coreProperties>
</file>