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4"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13.09.2013</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899592" y="620688"/>
            <a:ext cx="7272808" cy="5616624"/>
          </a:xfrm>
        </p:spPr>
        <p:txBody>
          <a:bodyPr>
            <a:normAutofit/>
          </a:bodyPr>
          <a:lstStyle/>
          <a:p>
            <a:pPr algn="l"/>
            <a:r>
              <a:rPr lang="ru-RU" sz="2400" b="1" dirty="0" smtClean="0"/>
              <a:t>	</a:t>
            </a:r>
            <a:r>
              <a:rPr lang="ru-RU" sz="2400" b="1" dirty="0" err="1" smtClean="0"/>
              <a:t>Епоха</a:t>
            </a:r>
            <a:r>
              <a:rPr lang="ru-RU" sz="2400" b="1" dirty="0" smtClean="0"/>
              <a:t> </a:t>
            </a:r>
            <a:r>
              <a:rPr lang="ru-RU" sz="2400" b="1" dirty="0" err="1"/>
              <a:t>Відродження</a:t>
            </a:r>
            <a:r>
              <a:rPr lang="ru-RU" sz="2400" dirty="0"/>
              <a:t> </a:t>
            </a:r>
            <a:r>
              <a:rPr lang="ru-RU" sz="2400" dirty="0" err="1"/>
              <a:t>або</a:t>
            </a:r>
            <a:r>
              <a:rPr lang="ru-RU" sz="2400" dirty="0"/>
              <a:t> </a:t>
            </a:r>
            <a:r>
              <a:rPr lang="ru-RU" sz="2400" dirty="0" err="1"/>
              <a:t>Ренесанс</a:t>
            </a:r>
            <a:r>
              <a:rPr lang="ru-RU" sz="2400" dirty="0"/>
              <a:t> – </a:t>
            </a:r>
            <a:r>
              <a:rPr lang="ru-RU" sz="2400" dirty="0" err="1"/>
              <a:t>це</a:t>
            </a:r>
            <a:r>
              <a:rPr lang="ru-RU" sz="2400" dirty="0"/>
              <a:t> </a:t>
            </a:r>
            <a:r>
              <a:rPr lang="ru-RU" sz="2400" dirty="0" err="1"/>
              <a:t>епоха</a:t>
            </a:r>
            <a:r>
              <a:rPr lang="ru-RU" sz="2400" dirty="0"/>
              <a:t> в </a:t>
            </a:r>
            <a:r>
              <a:rPr lang="ru-RU" sz="2400" dirty="0" err="1"/>
              <a:t>історії</a:t>
            </a:r>
            <a:r>
              <a:rPr lang="ru-RU" sz="2400" dirty="0"/>
              <a:t> </a:t>
            </a:r>
            <a:r>
              <a:rPr lang="ru-RU" sz="2400" dirty="0" err="1"/>
              <a:t>культури</a:t>
            </a:r>
            <a:r>
              <a:rPr lang="ru-RU" sz="2400" dirty="0"/>
              <a:t> </a:t>
            </a:r>
            <a:r>
              <a:rPr lang="ru-RU" sz="2400" dirty="0" err="1"/>
              <a:t>Європи</a:t>
            </a:r>
            <a:r>
              <a:rPr lang="ru-RU" sz="2400" dirty="0"/>
              <a:t>, </a:t>
            </a:r>
            <a:r>
              <a:rPr lang="ru-RU" sz="2400" dirty="0" err="1"/>
              <a:t>що</a:t>
            </a:r>
            <a:r>
              <a:rPr lang="ru-RU" sz="2400" dirty="0"/>
              <a:t> </a:t>
            </a:r>
            <a:r>
              <a:rPr lang="ru-RU" sz="2400" dirty="0" err="1"/>
              <a:t>прийшла</a:t>
            </a:r>
            <a:r>
              <a:rPr lang="ru-RU" sz="2400" dirty="0"/>
              <a:t> на </a:t>
            </a:r>
            <a:r>
              <a:rPr lang="ru-RU" sz="2400" dirty="0" err="1"/>
              <a:t>зміну</a:t>
            </a:r>
            <a:r>
              <a:rPr lang="ru-RU" sz="2400" dirty="0"/>
              <a:t> </a:t>
            </a:r>
            <a:r>
              <a:rPr lang="ru-RU" sz="2400" dirty="0" err="1"/>
              <a:t>культурі</a:t>
            </a:r>
            <a:r>
              <a:rPr lang="ru-RU" sz="2400" dirty="0"/>
              <a:t> </a:t>
            </a:r>
            <a:r>
              <a:rPr lang="ru-RU" sz="2400" dirty="0" err="1"/>
              <a:t>Середніх</a:t>
            </a:r>
            <a:r>
              <a:rPr lang="ru-RU" sz="2400" dirty="0"/>
              <a:t> </a:t>
            </a:r>
            <a:r>
              <a:rPr lang="ru-RU" sz="2400" dirty="0" err="1"/>
              <a:t>віків</a:t>
            </a:r>
            <a:r>
              <a:rPr lang="ru-RU" sz="2400" dirty="0"/>
              <a:t> і </a:t>
            </a:r>
            <a:r>
              <a:rPr lang="ru-RU" sz="2400" dirty="0" err="1"/>
              <a:t>передує</a:t>
            </a:r>
            <a:r>
              <a:rPr lang="ru-RU" sz="2400" dirty="0"/>
              <a:t> </a:t>
            </a:r>
            <a:r>
              <a:rPr lang="ru-RU" sz="2400" dirty="0" err="1"/>
              <a:t>культурі</a:t>
            </a:r>
            <a:r>
              <a:rPr lang="ru-RU" sz="2400" dirty="0"/>
              <a:t> нового часу. </a:t>
            </a:r>
            <a:r>
              <a:rPr lang="ru-RU" sz="2400" dirty="0" err="1"/>
              <a:t>Хронологічні</a:t>
            </a:r>
            <a:r>
              <a:rPr lang="ru-RU" sz="2400" dirty="0"/>
              <a:t> рамки </a:t>
            </a:r>
            <a:r>
              <a:rPr lang="ru-RU" sz="2400" dirty="0" err="1"/>
              <a:t>епохи</a:t>
            </a:r>
            <a:r>
              <a:rPr lang="ru-RU" sz="2400" dirty="0"/>
              <a:t> – початок </a:t>
            </a:r>
            <a:r>
              <a:rPr lang="en-US" sz="2400" dirty="0"/>
              <a:t>XIV-</a:t>
            </a:r>
            <a:r>
              <a:rPr lang="ru-RU" sz="2400" dirty="0" err="1"/>
              <a:t>остання</a:t>
            </a:r>
            <a:r>
              <a:rPr lang="ru-RU" sz="2400" dirty="0"/>
              <a:t> </a:t>
            </a:r>
            <a:r>
              <a:rPr lang="ru-RU" sz="2400" dirty="0" err="1"/>
              <a:t>чверть</a:t>
            </a:r>
            <a:r>
              <a:rPr lang="ru-RU" sz="2400" dirty="0"/>
              <a:t> </a:t>
            </a:r>
            <a:r>
              <a:rPr lang="en-US" sz="2400" dirty="0"/>
              <a:t>XVI </a:t>
            </a:r>
            <a:r>
              <a:rPr lang="ru-RU" sz="2400" dirty="0" err="1"/>
              <a:t>століть</a:t>
            </a:r>
            <a:r>
              <a:rPr lang="ru-RU" sz="2400" dirty="0"/>
              <a:t> і в </a:t>
            </a:r>
            <a:r>
              <a:rPr lang="ru-RU" sz="2400" dirty="0" err="1"/>
              <a:t>деяких</a:t>
            </a:r>
            <a:r>
              <a:rPr lang="ru-RU" sz="2400" dirty="0"/>
              <a:t> </a:t>
            </a:r>
            <a:r>
              <a:rPr lang="ru-RU" sz="2400" dirty="0" err="1"/>
              <a:t>випадках</a:t>
            </a:r>
            <a:r>
              <a:rPr lang="ru-RU" sz="2400" dirty="0"/>
              <a:t> – </a:t>
            </a:r>
            <a:r>
              <a:rPr lang="ru-RU" sz="2400" dirty="0" err="1"/>
              <a:t>перші</a:t>
            </a:r>
            <a:r>
              <a:rPr lang="ru-RU" sz="2400" dirty="0"/>
              <a:t> </a:t>
            </a:r>
            <a:r>
              <a:rPr lang="ru-RU" sz="2400" dirty="0" err="1"/>
              <a:t>десятиліття</a:t>
            </a:r>
            <a:r>
              <a:rPr lang="ru-RU" sz="2400" dirty="0"/>
              <a:t> </a:t>
            </a:r>
            <a:r>
              <a:rPr lang="en-US" sz="2400" dirty="0"/>
              <a:t>XVII </a:t>
            </a:r>
            <a:r>
              <a:rPr lang="ru-RU" sz="2400" dirty="0" err="1"/>
              <a:t>століття</a:t>
            </a:r>
            <a:r>
              <a:rPr lang="ru-RU" sz="2400" dirty="0"/>
              <a:t> (</a:t>
            </a:r>
            <a:r>
              <a:rPr lang="ru-RU" sz="2400" dirty="0" err="1"/>
              <a:t>наприклад</a:t>
            </a:r>
            <a:r>
              <a:rPr lang="ru-RU" sz="2400" dirty="0"/>
              <a:t>, в </a:t>
            </a:r>
            <a:r>
              <a:rPr lang="ru-RU" sz="2400" dirty="0" err="1"/>
              <a:t>Англії</a:t>
            </a:r>
            <a:r>
              <a:rPr lang="ru-RU" sz="2400" dirty="0"/>
              <a:t> і, особливо, в </a:t>
            </a:r>
            <a:r>
              <a:rPr lang="ru-RU" sz="2400" dirty="0" err="1"/>
              <a:t>Іспанії</a:t>
            </a:r>
            <a:r>
              <a:rPr lang="ru-RU" sz="2400" dirty="0"/>
              <a:t>). </a:t>
            </a:r>
            <a:r>
              <a:rPr lang="ru-RU" sz="2400" dirty="0" err="1"/>
              <a:t>Відмінна</a:t>
            </a:r>
            <a:r>
              <a:rPr lang="ru-RU" sz="2400" dirty="0"/>
              <a:t> риса </a:t>
            </a:r>
            <a:r>
              <a:rPr lang="ru-RU" sz="2400" dirty="0" err="1"/>
              <a:t>епохи</a:t>
            </a:r>
            <a:r>
              <a:rPr lang="ru-RU" sz="2400" dirty="0"/>
              <a:t> </a:t>
            </a:r>
            <a:r>
              <a:rPr lang="ru-RU" sz="2400" dirty="0" err="1"/>
              <a:t>Відродження</a:t>
            </a:r>
            <a:r>
              <a:rPr lang="ru-RU" sz="2400" dirty="0"/>
              <a:t> – </a:t>
            </a:r>
            <a:r>
              <a:rPr lang="ru-RU" sz="2400" dirty="0" err="1"/>
              <a:t>світський</a:t>
            </a:r>
            <a:r>
              <a:rPr lang="ru-RU" sz="2400" dirty="0"/>
              <a:t> характер </a:t>
            </a:r>
            <a:r>
              <a:rPr lang="ru-RU" sz="2400" dirty="0" err="1"/>
              <a:t>культури</a:t>
            </a:r>
            <a:r>
              <a:rPr lang="ru-RU" sz="2400" dirty="0"/>
              <a:t> і її антропоцентризм (</a:t>
            </a:r>
            <a:r>
              <a:rPr lang="ru-RU" sz="2400" dirty="0" err="1"/>
              <a:t>тобто</a:t>
            </a:r>
            <a:r>
              <a:rPr lang="ru-RU" sz="2400" dirty="0"/>
              <a:t> </a:t>
            </a:r>
            <a:r>
              <a:rPr lang="ru-RU" sz="2400" dirty="0" err="1"/>
              <a:t>інтерес</a:t>
            </a:r>
            <a:r>
              <a:rPr lang="ru-RU" sz="2400" dirty="0"/>
              <a:t>, в першу </a:t>
            </a:r>
            <a:r>
              <a:rPr lang="ru-RU" sz="2400" dirty="0" err="1"/>
              <a:t>чергу</a:t>
            </a:r>
            <a:r>
              <a:rPr lang="ru-RU" sz="2400" dirty="0"/>
              <a:t>, до </a:t>
            </a:r>
            <a:r>
              <a:rPr lang="ru-RU" sz="2400" dirty="0" err="1"/>
              <a:t>людини</a:t>
            </a:r>
            <a:r>
              <a:rPr lang="ru-RU" sz="2400" dirty="0"/>
              <a:t> та її </a:t>
            </a:r>
            <a:r>
              <a:rPr lang="ru-RU" sz="2400" dirty="0" err="1"/>
              <a:t>діяльності</a:t>
            </a:r>
            <a:r>
              <a:rPr lang="ru-RU" sz="2400" dirty="0"/>
              <a:t>). </a:t>
            </a:r>
            <a:r>
              <a:rPr lang="ru-RU" sz="2400" dirty="0" err="1"/>
              <a:t>З’являється</a:t>
            </a:r>
            <a:r>
              <a:rPr lang="ru-RU" sz="2400" dirty="0"/>
              <a:t> </a:t>
            </a:r>
            <a:r>
              <a:rPr lang="ru-RU" sz="2400" dirty="0" err="1"/>
              <a:t>інтерес</a:t>
            </a:r>
            <a:r>
              <a:rPr lang="ru-RU" sz="2400" dirty="0"/>
              <a:t> до </a:t>
            </a:r>
            <a:r>
              <a:rPr lang="ru-RU" sz="2400" dirty="0" err="1"/>
              <a:t>античної</a:t>
            </a:r>
            <a:r>
              <a:rPr lang="ru-RU" sz="2400" dirty="0"/>
              <a:t> </a:t>
            </a:r>
            <a:r>
              <a:rPr lang="ru-RU" sz="2400" dirty="0" err="1"/>
              <a:t>культури</a:t>
            </a:r>
            <a:r>
              <a:rPr lang="ru-RU" sz="2400" dirty="0"/>
              <a:t>, </a:t>
            </a:r>
            <a:r>
              <a:rPr lang="ru-RU" sz="2400" dirty="0" err="1"/>
              <a:t>відбувається</a:t>
            </a:r>
            <a:r>
              <a:rPr lang="ru-RU" sz="2400" dirty="0"/>
              <a:t> </a:t>
            </a:r>
            <a:r>
              <a:rPr lang="ru-RU" sz="2400" dirty="0" err="1"/>
              <a:t>ніби</a:t>
            </a:r>
            <a:r>
              <a:rPr lang="ru-RU" sz="2400" dirty="0"/>
              <a:t> її «</a:t>
            </a:r>
            <a:r>
              <a:rPr lang="ru-RU" sz="2400" dirty="0" err="1"/>
              <a:t>відродження</a:t>
            </a:r>
            <a:r>
              <a:rPr lang="ru-RU" sz="2400" dirty="0"/>
              <a:t>» – так і </a:t>
            </a:r>
            <a:r>
              <a:rPr lang="ru-RU" sz="2400" dirty="0" err="1"/>
              <a:t>з’явився</a:t>
            </a:r>
            <a:r>
              <a:rPr lang="ru-RU" sz="2400" dirty="0"/>
              <a:t> </a:t>
            </a:r>
            <a:r>
              <a:rPr lang="ru-RU" sz="2400" dirty="0" err="1"/>
              <a:t>термін</a:t>
            </a:r>
            <a:r>
              <a:rPr lang="ru-RU" sz="2400" dirty="0" smtClean="0"/>
              <a:t>. </a:t>
            </a:r>
            <a:r>
              <a:rPr lang="ru-RU" sz="2400" dirty="0" err="1" smtClean="0"/>
              <a:t>Яскравим</a:t>
            </a:r>
            <a:r>
              <a:rPr lang="ru-RU" sz="2400" dirty="0" smtClean="0"/>
              <a:t> </a:t>
            </a:r>
            <a:r>
              <a:rPr lang="ru-RU" sz="2400" dirty="0" err="1" smtClean="0"/>
              <a:t>представником</a:t>
            </a:r>
            <a:r>
              <a:rPr lang="ru-RU" sz="2400" dirty="0" smtClean="0"/>
              <a:t> </a:t>
            </a:r>
            <a:r>
              <a:rPr lang="ru-RU" sz="2400" dirty="0" err="1" smtClean="0"/>
              <a:t>епохи</a:t>
            </a:r>
            <a:r>
              <a:rPr lang="ru-RU" sz="2400" dirty="0" smtClean="0"/>
              <a:t> </a:t>
            </a:r>
            <a:r>
              <a:rPr lang="ru-RU" sz="2400" dirty="0" err="1" smtClean="0"/>
              <a:t>Відродження</a:t>
            </a:r>
            <a:r>
              <a:rPr lang="ru-RU" sz="2400" dirty="0" smtClean="0"/>
              <a:t> є </a:t>
            </a:r>
            <a:r>
              <a:rPr lang="ru-RU" sz="2400" dirty="0" smtClean="0">
                <a:solidFill>
                  <a:schemeClr val="accent1">
                    <a:lumMod val="50000"/>
                  </a:schemeClr>
                </a:solidFill>
              </a:rPr>
              <a:t>Леонардо да Вінчі.</a:t>
            </a:r>
            <a:r>
              <a:rPr lang="uk-UA" sz="2400" dirty="0" smtClean="0">
                <a:solidFill>
                  <a:schemeClr val="accent1">
                    <a:lumMod val="50000"/>
                  </a:schemeClr>
                </a:solidFill>
              </a:rPr>
              <a:t>	</a:t>
            </a:r>
            <a:endParaRPr lang="ru-RU" sz="2400" dirty="0">
              <a:solidFill>
                <a:schemeClr val="accent1">
                  <a:lumMod val="50000"/>
                </a:schemeClr>
              </a:solidFill>
            </a:endParaRPr>
          </a:p>
        </p:txBody>
      </p:sp>
    </p:spTree>
    <p:extLst>
      <p:ext uri="{BB962C8B-B14F-4D97-AF65-F5344CB8AC3E}">
        <p14:creationId xmlns:p14="http://schemas.microsoft.com/office/powerpoint/2010/main" val="227013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611560" y="404664"/>
            <a:ext cx="7992887" cy="6264696"/>
          </a:xfrm>
        </p:spPr>
        <p:txBody>
          <a:bodyPr>
            <a:normAutofit fontScale="92500"/>
          </a:bodyPr>
          <a:lstStyle/>
          <a:p>
            <a:pPr marL="0" indent="0">
              <a:buNone/>
            </a:pPr>
            <a:r>
              <a:rPr lang="uk-UA" dirty="0" smtClean="0"/>
              <a:t>	</a:t>
            </a:r>
            <a:r>
              <a:rPr lang="vi-VN" dirty="0" smtClean="0">
                <a:solidFill>
                  <a:schemeClr val="accent1">
                    <a:lumMod val="50000"/>
                  </a:schemeClr>
                </a:solidFill>
                <a:latin typeface="Candara" pitchFamily="34" charset="0"/>
              </a:rPr>
              <a:t>Версія</a:t>
            </a:r>
            <a:r>
              <a:rPr lang="vi-VN" dirty="0">
                <a:solidFill>
                  <a:schemeClr val="accent1">
                    <a:lumMod val="50000"/>
                  </a:schemeClr>
                </a:solidFill>
                <a:latin typeface="Candara" pitchFamily="34" charset="0"/>
              </a:rPr>
              <a:t>, що зберігається в Луврі, була написана між </a:t>
            </a:r>
            <a:r>
              <a:rPr lang="uk-UA" dirty="0" smtClean="0">
                <a:solidFill>
                  <a:schemeClr val="accent1">
                    <a:lumMod val="50000"/>
                  </a:schemeClr>
                </a:solidFill>
                <a:latin typeface="Candara" pitchFamily="34" charset="0"/>
              </a:rPr>
              <a:t>1483- </a:t>
            </a:r>
            <a:r>
              <a:rPr lang="vi-VN" dirty="0" smtClean="0">
                <a:solidFill>
                  <a:schemeClr val="accent1">
                    <a:lumMod val="50000"/>
                  </a:schemeClr>
                </a:solidFill>
                <a:latin typeface="Candara" pitchFamily="34" charset="0"/>
              </a:rPr>
              <a:t>роками</a:t>
            </a:r>
            <a:r>
              <a:rPr lang="vi-VN" dirty="0">
                <a:solidFill>
                  <a:schemeClr val="accent1">
                    <a:lumMod val="50000"/>
                  </a:schemeClr>
                </a:solidFill>
                <a:latin typeface="Candara" pitchFamily="34" charset="0"/>
              </a:rPr>
              <a:t>, або навіть раніше. Вона на 3,5 см вища і на 2 см ширша лондонської версії. Перша згадка про цю картину відноситься до </a:t>
            </a:r>
            <a:r>
              <a:rPr lang="uk-UA" dirty="0" smtClean="0">
                <a:solidFill>
                  <a:schemeClr val="accent1">
                    <a:lumMod val="50000"/>
                  </a:schemeClr>
                </a:solidFill>
                <a:latin typeface="Candara" pitchFamily="34" charset="0"/>
              </a:rPr>
              <a:t>1625 </a:t>
            </a:r>
            <a:r>
              <a:rPr lang="vi-VN" dirty="0" smtClean="0">
                <a:solidFill>
                  <a:schemeClr val="accent1">
                    <a:lumMod val="50000"/>
                  </a:schemeClr>
                </a:solidFill>
                <a:latin typeface="Candara" pitchFamily="34" charset="0"/>
              </a:rPr>
              <a:t>року</a:t>
            </a:r>
            <a:r>
              <a:rPr lang="vi-VN" dirty="0">
                <a:solidFill>
                  <a:schemeClr val="accent1">
                    <a:lumMod val="50000"/>
                  </a:schemeClr>
                </a:solidFill>
                <a:latin typeface="Candara" pitchFamily="34" charset="0"/>
              </a:rPr>
              <a:t>, тоді вона знаходилася у французькій королівській </a:t>
            </a:r>
            <a:r>
              <a:rPr lang="vi-VN" dirty="0" smtClean="0">
                <a:solidFill>
                  <a:schemeClr val="accent1">
                    <a:lumMod val="50000"/>
                  </a:schemeClr>
                </a:solidFill>
                <a:latin typeface="Candara" pitchFamily="34" charset="0"/>
              </a:rPr>
              <a:t>колекц</a:t>
            </a:r>
            <a:r>
              <a:rPr lang="uk-UA" dirty="0" err="1" smtClean="0">
                <a:solidFill>
                  <a:schemeClr val="accent1">
                    <a:lumMod val="50000"/>
                  </a:schemeClr>
                </a:solidFill>
                <a:latin typeface="Candara" pitchFamily="34" charset="0"/>
              </a:rPr>
              <a:t>ії</a:t>
            </a:r>
            <a:r>
              <a:rPr lang="vi-VN" dirty="0" smtClean="0">
                <a:solidFill>
                  <a:schemeClr val="accent1">
                    <a:lumMod val="50000"/>
                  </a:schemeClr>
                </a:solidFill>
                <a:latin typeface="Candara" pitchFamily="34" charset="0"/>
              </a:rPr>
              <a:t>. </a:t>
            </a:r>
            <a:r>
              <a:rPr lang="vi-VN" dirty="0">
                <a:solidFill>
                  <a:schemeClr val="accent1">
                    <a:lumMod val="50000"/>
                  </a:schemeClr>
                </a:solidFill>
                <a:latin typeface="Candara" pitchFamily="34" charset="0"/>
              </a:rPr>
              <a:t>Картини, практично, ідентичні, але перша лондонська картина написана пізніше, до </a:t>
            </a:r>
            <a:r>
              <a:rPr lang="uk-UA" dirty="0" smtClean="0">
                <a:solidFill>
                  <a:schemeClr val="accent1">
                    <a:lumMod val="50000"/>
                  </a:schemeClr>
                </a:solidFill>
                <a:latin typeface="Candara" pitchFamily="34" charset="0"/>
              </a:rPr>
              <a:t>1508</a:t>
            </a:r>
            <a:r>
              <a:rPr lang="vi-VN" dirty="0">
                <a:solidFill>
                  <a:schemeClr val="accent1">
                    <a:lumMod val="50000"/>
                  </a:schemeClr>
                </a:solidFill>
                <a:latin typeface="Candara" pitchFamily="34" charset="0"/>
              </a:rPr>
              <a:t> року. Вважається, що над деякими її частинами працювали брати де </a:t>
            </a:r>
            <a:r>
              <a:rPr lang="vi-VN" dirty="0" smtClean="0">
                <a:solidFill>
                  <a:schemeClr val="accent1">
                    <a:lumMod val="50000"/>
                  </a:schemeClr>
                </a:solidFill>
                <a:latin typeface="Candara" pitchFamily="34" charset="0"/>
              </a:rPr>
              <a:t>Преді́</a:t>
            </a:r>
            <a:r>
              <a:rPr lang="en-US" dirty="0" smtClean="0">
                <a:solidFill>
                  <a:schemeClr val="accent1">
                    <a:lumMod val="50000"/>
                  </a:schemeClr>
                </a:solidFill>
                <a:latin typeface="Candara" pitchFamily="34" charset="0"/>
              </a:rPr>
              <a:t>. </a:t>
            </a:r>
            <a:r>
              <a:rPr lang="vi-VN" dirty="0">
                <a:solidFill>
                  <a:schemeClr val="accent1">
                    <a:lumMod val="50000"/>
                  </a:schemeClr>
                </a:solidFill>
                <a:latin typeface="Candara" pitchFamily="34" charset="0"/>
              </a:rPr>
              <a:t>Вона писалася для капели церкви Сан-Франческо Гранде в Мілані. Церква продала її найімовірніше в </a:t>
            </a:r>
            <a:r>
              <a:rPr lang="uk-UA" dirty="0" smtClean="0">
                <a:solidFill>
                  <a:schemeClr val="accent1">
                    <a:lumMod val="50000"/>
                  </a:schemeClr>
                </a:solidFill>
                <a:latin typeface="Candara" pitchFamily="34" charset="0"/>
              </a:rPr>
              <a:t>1781</a:t>
            </a:r>
            <a:r>
              <a:rPr lang="vi-VN" dirty="0">
                <a:solidFill>
                  <a:schemeClr val="accent1">
                    <a:lumMod val="50000"/>
                  </a:schemeClr>
                </a:solidFill>
                <a:latin typeface="Candara" pitchFamily="34" charset="0"/>
              </a:rPr>
              <a:t> році (за іншими версіями до </a:t>
            </a:r>
            <a:r>
              <a:rPr lang="uk-UA" dirty="0" smtClean="0">
                <a:solidFill>
                  <a:schemeClr val="accent1">
                    <a:lumMod val="50000"/>
                  </a:schemeClr>
                </a:solidFill>
                <a:latin typeface="Candara" pitchFamily="34" charset="0"/>
              </a:rPr>
              <a:t>1785</a:t>
            </a:r>
            <a:r>
              <a:rPr lang="vi-VN" dirty="0" smtClean="0">
                <a:solidFill>
                  <a:schemeClr val="accent1">
                    <a:lumMod val="50000"/>
                  </a:schemeClr>
                </a:solidFill>
                <a:latin typeface="Candara" pitchFamily="34" charset="0"/>
              </a:rPr>
              <a:t>) </a:t>
            </a:r>
            <a:r>
              <a:rPr lang="vi-VN" dirty="0">
                <a:solidFill>
                  <a:schemeClr val="accent1">
                    <a:lumMod val="50000"/>
                  </a:schemeClr>
                </a:solidFill>
                <a:latin typeface="Candara" pitchFamily="34" charset="0"/>
              </a:rPr>
              <a:t>художнику Гевіну Гамільтону, який і привіз картину до Англії. Після перебування в декількох колекціях «Мадонна в скелях» була куплена Національною галереєю в </a:t>
            </a:r>
            <a:r>
              <a:rPr lang="uk-UA" dirty="0" smtClean="0">
                <a:solidFill>
                  <a:schemeClr val="accent1">
                    <a:lumMod val="50000"/>
                  </a:schemeClr>
                </a:solidFill>
                <a:latin typeface="Candara" pitchFamily="34" charset="0"/>
              </a:rPr>
              <a:t>1880</a:t>
            </a:r>
            <a:r>
              <a:rPr lang="vi-VN" dirty="0">
                <a:solidFill>
                  <a:schemeClr val="accent1">
                    <a:lumMod val="50000"/>
                  </a:schemeClr>
                </a:solidFill>
                <a:latin typeface="Candara" pitchFamily="34" charset="0"/>
              </a:rPr>
              <a:t> </a:t>
            </a:r>
            <a:r>
              <a:rPr lang="vi-VN" dirty="0" smtClean="0">
                <a:solidFill>
                  <a:schemeClr val="accent1">
                    <a:lumMod val="50000"/>
                  </a:schemeClr>
                </a:solidFill>
                <a:latin typeface="Candara" pitchFamily="34" charset="0"/>
              </a:rPr>
              <a:t>році</a:t>
            </a:r>
            <a:r>
              <a:rPr lang="uk-UA" baseline="30000" dirty="0" smtClean="0">
                <a:solidFill>
                  <a:schemeClr val="accent1">
                    <a:lumMod val="50000"/>
                  </a:schemeClr>
                </a:solidFill>
                <a:latin typeface="Candara" pitchFamily="34" charset="0"/>
              </a:rPr>
              <a:t>.</a:t>
            </a:r>
            <a:r>
              <a:rPr lang="uk-UA" dirty="0" smtClean="0">
                <a:solidFill>
                  <a:schemeClr val="accent1">
                    <a:lumMod val="50000"/>
                  </a:schemeClr>
                </a:solidFill>
                <a:latin typeface="Candara" pitchFamily="34" charset="0"/>
              </a:rPr>
              <a:t> </a:t>
            </a:r>
            <a:r>
              <a:rPr lang="vi-VN" dirty="0" smtClean="0">
                <a:solidFill>
                  <a:schemeClr val="accent1">
                    <a:lumMod val="50000"/>
                  </a:schemeClr>
                </a:solidFill>
                <a:latin typeface="Candara" pitchFamily="34" charset="0"/>
              </a:rPr>
              <a:t>У </a:t>
            </a:r>
            <a:r>
              <a:rPr lang="vi-VN" dirty="0">
                <a:solidFill>
                  <a:schemeClr val="accent1">
                    <a:lumMod val="50000"/>
                  </a:schemeClr>
                </a:solidFill>
                <a:latin typeface="Candara" pitchFamily="34" charset="0"/>
              </a:rPr>
              <a:t>червні </a:t>
            </a:r>
            <a:r>
              <a:rPr lang="uk-UA" dirty="0" smtClean="0">
                <a:solidFill>
                  <a:schemeClr val="accent1">
                    <a:lumMod val="50000"/>
                  </a:schemeClr>
                </a:solidFill>
                <a:latin typeface="Candara" pitchFamily="34" charset="0"/>
              </a:rPr>
              <a:t>2005</a:t>
            </a:r>
            <a:r>
              <a:rPr lang="vi-VN" dirty="0">
                <a:solidFill>
                  <a:schemeClr val="accent1">
                    <a:lumMod val="50000"/>
                  </a:schemeClr>
                </a:solidFill>
                <a:latin typeface="Candara" pitchFamily="34" charset="0"/>
              </a:rPr>
              <a:t> року за допомогою інфрачервоного дослідження була виявлена ​​картина, поверх якої написана «Мадонна в скелях». Імовірно там була зображена жінка, що вклоняється, тримаючи в одній руці дитину і простянувши другу руку. </a:t>
            </a:r>
            <a:r>
              <a:rPr lang="uk-UA" dirty="0" smtClean="0">
                <a:solidFill>
                  <a:schemeClr val="accent1">
                    <a:lumMod val="50000"/>
                  </a:schemeClr>
                </a:solidFill>
                <a:latin typeface="Candara" pitchFamily="34" charset="0"/>
              </a:rPr>
              <a:t>Рентгенівське</a:t>
            </a:r>
            <a:r>
              <a:rPr lang="vi-VN" dirty="0">
                <a:solidFill>
                  <a:schemeClr val="accent1">
                    <a:lumMod val="50000"/>
                  </a:schemeClr>
                </a:solidFill>
                <a:latin typeface="Candara" pitchFamily="34" charset="0"/>
              </a:rPr>
              <a:t> і </a:t>
            </a:r>
            <a:r>
              <a:rPr lang="uk-UA" dirty="0" smtClean="0">
                <a:solidFill>
                  <a:schemeClr val="accent1">
                    <a:lumMod val="50000"/>
                  </a:schemeClr>
                </a:solidFill>
                <a:latin typeface="Candara" pitchFamily="34" charset="0"/>
              </a:rPr>
              <a:t>інфрачервоне</a:t>
            </a:r>
            <a:r>
              <a:rPr lang="vi-VN" dirty="0">
                <a:solidFill>
                  <a:schemeClr val="accent1">
                    <a:lumMod val="50000"/>
                  </a:schemeClr>
                </a:solidFill>
                <a:latin typeface="Candara" pitchFamily="34" charset="0"/>
              </a:rPr>
              <a:t> дослідження виявили також багато інших авторських поправок до картини.</a:t>
            </a:r>
            <a:endParaRPr lang="ru-RU"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148973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355976" cy="688330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0"/>
            <a:ext cx="4788024" cy="6858000"/>
          </a:xfrm>
          <a:prstGeom prst="rect">
            <a:avLst/>
          </a:prstGeom>
        </p:spPr>
      </p:pic>
    </p:spTree>
    <p:extLst>
      <p:ext uri="{BB962C8B-B14F-4D97-AF65-F5344CB8AC3E}">
        <p14:creationId xmlns:p14="http://schemas.microsoft.com/office/powerpoint/2010/main" val="302074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08333" cy="3450696"/>
          </a:xfrm>
        </p:spPr>
        <p:txBody>
          <a:bodyPr/>
          <a:lstStyle/>
          <a:p>
            <a:pPr marL="0" indent="0">
              <a:buNone/>
            </a:pPr>
            <a:r>
              <a:rPr lang="ru-RU" dirty="0">
                <a:solidFill>
                  <a:schemeClr val="accent1">
                    <a:lumMod val="50000"/>
                  </a:schemeClr>
                </a:solidFill>
              </a:rPr>
              <a:t>	</a:t>
            </a:r>
            <a:r>
              <a:rPr lang="ru-RU" b="1" dirty="0" smtClean="0">
                <a:solidFill>
                  <a:schemeClr val="accent1">
                    <a:lumMod val="50000"/>
                  </a:schemeClr>
                </a:solidFill>
              </a:rPr>
              <a:t>«</a:t>
            </a:r>
            <a:r>
              <a:rPr lang="ru-RU" b="1" dirty="0" err="1">
                <a:solidFill>
                  <a:schemeClr val="accent1">
                    <a:lumMod val="50000"/>
                  </a:schemeClr>
                </a:solidFill>
              </a:rPr>
              <a:t>Таємна</a:t>
            </a:r>
            <a:r>
              <a:rPr lang="ru-RU" b="1" dirty="0">
                <a:solidFill>
                  <a:schemeClr val="accent1">
                    <a:lumMod val="50000"/>
                  </a:schemeClr>
                </a:solidFill>
              </a:rPr>
              <a:t> вечеря»</a:t>
            </a:r>
            <a:r>
              <a:rPr lang="ru-RU" dirty="0">
                <a:solidFill>
                  <a:schemeClr val="accent1">
                    <a:lumMod val="50000"/>
                  </a:schemeClr>
                </a:solidFill>
              </a:rPr>
              <a:t> — </a:t>
            </a:r>
            <a:r>
              <a:rPr lang="ru-RU" dirty="0" err="1">
                <a:solidFill>
                  <a:schemeClr val="accent1">
                    <a:lumMod val="50000"/>
                  </a:schemeClr>
                </a:solidFill>
              </a:rPr>
              <a:t>відома</a:t>
            </a:r>
            <a:r>
              <a:rPr lang="ru-RU" dirty="0">
                <a:solidFill>
                  <a:schemeClr val="accent1">
                    <a:lumMod val="50000"/>
                  </a:schemeClr>
                </a:solidFill>
              </a:rPr>
              <a:t> фреска </a:t>
            </a:r>
            <a:r>
              <a:rPr lang="ru-RU" dirty="0" smtClean="0">
                <a:solidFill>
                  <a:schemeClr val="accent1">
                    <a:lumMod val="50000"/>
                  </a:schemeClr>
                </a:solidFill>
              </a:rPr>
              <a:t>Леонардо да </a:t>
            </a:r>
            <a:r>
              <a:rPr lang="ru-RU" dirty="0" err="1" smtClean="0">
                <a:solidFill>
                  <a:schemeClr val="accent1">
                    <a:lumMod val="50000"/>
                  </a:schemeClr>
                </a:solidFill>
              </a:rPr>
              <a:t>Вінчі</a:t>
            </a:r>
            <a:r>
              <a:rPr lang="ru-RU" dirty="0" smtClean="0">
                <a:solidFill>
                  <a:schemeClr val="accent1">
                    <a:lumMod val="50000"/>
                  </a:schemeClr>
                </a:solidFill>
              </a:rPr>
              <a:t>,</a:t>
            </a:r>
            <a:r>
              <a:rPr lang="ru-RU" dirty="0">
                <a:solidFill>
                  <a:schemeClr val="accent1">
                    <a:lumMod val="50000"/>
                  </a:schemeClr>
                </a:solidFill>
              </a:rPr>
              <a:t> </a:t>
            </a:r>
            <a:r>
              <a:rPr lang="ru-RU" dirty="0" err="1" smtClean="0">
                <a:solidFill>
                  <a:schemeClr val="accent1">
                    <a:lumMod val="50000"/>
                  </a:schemeClr>
                </a:solidFill>
              </a:rPr>
              <a:t>стінопис</a:t>
            </a:r>
            <a:r>
              <a:rPr lang="ru-RU" dirty="0">
                <a:solidFill>
                  <a:schemeClr val="accent1">
                    <a:lumMod val="50000"/>
                  </a:schemeClr>
                </a:solidFill>
              </a:rPr>
              <a:t> </a:t>
            </a:r>
            <a:r>
              <a:rPr lang="ru-RU" dirty="0" err="1">
                <a:solidFill>
                  <a:schemeClr val="accent1">
                    <a:lumMod val="50000"/>
                  </a:schemeClr>
                </a:solidFill>
              </a:rPr>
              <a:t>якої</a:t>
            </a:r>
            <a:r>
              <a:rPr lang="ru-RU" dirty="0">
                <a:solidFill>
                  <a:schemeClr val="accent1">
                    <a:lumMod val="50000"/>
                  </a:schemeClr>
                </a:solidFill>
              </a:rPr>
              <a:t> створено в </a:t>
            </a:r>
            <a:r>
              <a:rPr lang="ru-RU" dirty="0" err="1" smtClean="0">
                <a:solidFill>
                  <a:schemeClr val="accent1">
                    <a:lumMod val="50000"/>
                  </a:schemeClr>
                </a:solidFill>
              </a:rPr>
              <a:t>період</a:t>
            </a:r>
            <a:r>
              <a:rPr lang="ru-RU" dirty="0" smtClean="0">
                <a:solidFill>
                  <a:schemeClr val="accent1">
                    <a:lumMod val="50000"/>
                  </a:schemeClr>
                </a:solidFill>
              </a:rPr>
              <a:t> 1495-1497</a:t>
            </a:r>
            <a:r>
              <a:rPr lang="ru-RU" dirty="0">
                <a:solidFill>
                  <a:schemeClr val="accent1">
                    <a:lumMod val="50000"/>
                  </a:schemeClr>
                </a:solidFill>
              </a:rPr>
              <a:t> </a:t>
            </a:r>
            <a:r>
              <a:rPr lang="ru-RU" dirty="0" err="1">
                <a:solidFill>
                  <a:schemeClr val="accent1">
                    <a:lumMod val="50000"/>
                  </a:schemeClr>
                </a:solidFill>
              </a:rPr>
              <a:t>років</a:t>
            </a:r>
            <a:r>
              <a:rPr lang="ru-RU" dirty="0">
                <a:solidFill>
                  <a:schemeClr val="accent1">
                    <a:lumMod val="50000"/>
                  </a:schemeClr>
                </a:solidFill>
              </a:rPr>
              <a:t> у </a:t>
            </a:r>
            <a:r>
              <a:rPr lang="ru-RU" dirty="0" err="1">
                <a:solidFill>
                  <a:schemeClr val="accent1">
                    <a:lumMod val="50000"/>
                  </a:schemeClr>
                </a:solidFill>
              </a:rPr>
              <a:t>монастирі</a:t>
            </a:r>
            <a:r>
              <a:rPr lang="ru-RU" dirty="0">
                <a:solidFill>
                  <a:schemeClr val="accent1">
                    <a:lumMod val="50000"/>
                  </a:schemeClr>
                </a:solidFill>
              </a:rPr>
              <a:t> </a:t>
            </a:r>
            <a:r>
              <a:rPr lang="ru-RU" dirty="0" err="1">
                <a:solidFill>
                  <a:schemeClr val="accent1">
                    <a:lumMod val="50000"/>
                  </a:schemeClr>
                </a:solidFill>
              </a:rPr>
              <a:t>домініканців</a:t>
            </a:r>
            <a:r>
              <a:rPr lang="ru-RU" dirty="0">
                <a:solidFill>
                  <a:schemeClr val="accent1">
                    <a:lumMod val="50000"/>
                  </a:schemeClr>
                </a:solidFill>
              </a:rPr>
              <a:t> </a:t>
            </a:r>
            <a:r>
              <a:rPr lang="ru-RU" dirty="0" smtClean="0">
                <a:solidFill>
                  <a:schemeClr val="accent1">
                    <a:lumMod val="50000"/>
                  </a:schemeClr>
                </a:solidFill>
              </a:rPr>
              <a:t>Санта-</a:t>
            </a:r>
            <a:r>
              <a:rPr lang="ru-RU" dirty="0" err="1" smtClean="0">
                <a:solidFill>
                  <a:schemeClr val="accent1">
                    <a:lumMod val="50000"/>
                  </a:schemeClr>
                </a:solidFill>
              </a:rPr>
              <a:t>Марія</a:t>
            </a:r>
            <a:r>
              <a:rPr lang="ru-RU" dirty="0" smtClean="0">
                <a:solidFill>
                  <a:schemeClr val="accent1">
                    <a:lumMod val="50000"/>
                  </a:schemeClr>
                </a:solidFill>
              </a:rPr>
              <a:t>-</a:t>
            </a:r>
            <a:r>
              <a:rPr lang="ru-RU" dirty="0" err="1" smtClean="0">
                <a:solidFill>
                  <a:schemeClr val="accent1">
                    <a:lumMod val="50000"/>
                  </a:schemeClr>
                </a:solidFill>
              </a:rPr>
              <a:t>делла-Грація</a:t>
            </a:r>
            <a:r>
              <a:rPr lang="ru-RU" dirty="0">
                <a:solidFill>
                  <a:schemeClr val="accent1">
                    <a:lumMod val="50000"/>
                  </a:schemeClr>
                </a:solidFill>
              </a:rPr>
              <a:t> в </a:t>
            </a:r>
            <a:r>
              <a:rPr lang="ru-RU" dirty="0" err="1" smtClean="0">
                <a:solidFill>
                  <a:schemeClr val="accent1">
                    <a:lumMod val="50000"/>
                  </a:schemeClr>
                </a:solidFill>
              </a:rPr>
              <a:t>Мілані</a:t>
            </a:r>
            <a:r>
              <a:rPr lang="ru-RU" dirty="0" smtClean="0">
                <a:solidFill>
                  <a:schemeClr val="accent1">
                    <a:lumMod val="50000"/>
                  </a:schemeClr>
                </a:solidFill>
              </a:rPr>
              <a:t>. </a:t>
            </a:r>
            <a:r>
              <a:rPr lang="ru-RU" dirty="0">
                <a:solidFill>
                  <a:schemeClr val="accent1">
                    <a:lumMod val="50000"/>
                  </a:schemeClr>
                </a:solidFill>
              </a:rPr>
              <a:t>Шедевр, </a:t>
            </a:r>
            <a:r>
              <a:rPr lang="ru-RU" dirty="0" err="1">
                <a:solidFill>
                  <a:schemeClr val="accent1">
                    <a:lumMod val="50000"/>
                  </a:schemeClr>
                </a:solidFill>
              </a:rPr>
              <a:t>який</a:t>
            </a:r>
            <a:r>
              <a:rPr lang="ru-RU" dirty="0">
                <a:solidFill>
                  <a:schemeClr val="accent1">
                    <a:lumMod val="50000"/>
                  </a:schemeClr>
                </a:solidFill>
              </a:rPr>
              <a:t> в </a:t>
            </a:r>
            <a:r>
              <a:rPr lang="ru-RU" dirty="0" err="1">
                <a:solidFill>
                  <a:schemeClr val="accent1">
                    <a:lumMod val="50000"/>
                  </a:schemeClr>
                </a:solidFill>
              </a:rPr>
              <a:t>історії</a:t>
            </a:r>
            <a:r>
              <a:rPr lang="ru-RU" dirty="0">
                <a:solidFill>
                  <a:schemeClr val="accent1">
                    <a:lumMod val="50000"/>
                  </a:schemeClr>
                </a:solidFill>
              </a:rPr>
              <a:t> </a:t>
            </a:r>
            <a:r>
              <a:rPr lang="ru-RU" dirty="0" err="1">
                <a:solidFill>
                  <a:schemeClr val="accent1">
                    <a:lumMod val="50000"/>
                  </a:schemeClr>
                </a:solidFill>
              </a:rPr>
              <a:t>живопису</a:t>
            </a:r>
            <a:r>
              <a:rPr lang="ru-RU" dirty="0">
                <a:solidFill>
                  <a:schemeClr val="accent1">
                    <a:lumMod val="50000"/>
                  </a:schemeClr>
                </a:solidFill>
              </a:rPr>
              <a:t> </a:t>
            </a:r>
            <a:r>
              <a:rPr lang="ru-RU" dirty="0" err="1">
                <a:solidFill>
                  <a:schemeClr val="accent1">
                    <a:lumMod val="50000"/>
                  </a:schemeClr>
                </a:solidFill>
              </a:rPr>
              <a:t>відкриває</a:t>
            </a:r>
            <a:r>
              <a:rPr lang="ru-RU" dirty="0">
                <a:solidFill>
                  <a:schemeClr val="accent1">
                    <a:lumMod val="50000"/>
                  </a:schemeClr>
                </a:solidFill>
              </a:rPr>
              <a:t> </a:t>
            </a:r>
            <a:r>
              <a:rPr lang="ru-RU" dirty="0" err="1">
                <a:solidFill>
                  <a:schemeClr val="accent1">
                    <a:lumMod val="50000"/>
                  </a:schemeClr>
                </a:solidFill>
              </a:rPr>
              <a:t>епоху</a:t>
            </a:r>
            <a:r>
              <a:rPr lang="ru-RU" dirty="0">
                <a:solidFill>
                  <a:schemeClr val="accent1">
                    <a:lumMod val="50000"/>
                  </a:schemeClr>
                </a:solidFill>
              </a:rPr>
              <a:t> </a:t>
            </a:r>
            <a:r>
              <a:rPr lang="ru-RU" dirty="0" err="1" smtClean="0">
                <a:solidFill>
                  <a:schemeClr val="accent1">
                    <a:lumMod val="50000"/>
                  </a:schemeClr>
                </a:solidFill>
              </a:rPr>
              <a:t>Відродження</a:t>
            </a:r>
            <a:r>
              <a:rPr lang="ru-RU" dirty="0" smtClean="0">
                <a:solidFill>
                  <a:schemeClr val="accent1">
                    <a:lumMod val="50000"/>
                  </a:schemeClr>
                </a:solidFill>
              </a:rPr>
              <a:t>, </a:t>
            </a:r>
            <a:r>
              <a:rPr lang="ru-RU" dirty="0" err="1">
                <a:solidFill>
                  <a:schemeClr val="accent1">
                    <a:lumMod val="50000"/>
                  </a:schemeClr>
                </a:solidFill>
              </a:rPr>
              <a:t>зображує</a:t>
            </a:r>
            <a:r>
              <a:rPr lang="ru-RU" dirty="0">
                <a:solidFill>
                  <a:schemeClr val="accent1">
                    <a:lumMod val="50000"/>
                  </a:schemeClr>
                </a:solidFill>
              </a:rPr>
              <a:t> </a:t>
            </a:r>
            <a:r>
              <a:rPr lang="ru-RU" dirty="0" err="1" smtClean="0">
                <a:solidFill>
                  <a:schemeClr val="accent1">
                    <a:lumMod val="50000"/>
                  </a:schemeClr>
                </a:solidFill>
              </a:rPr>
              <a:t>Ісуса</a:t>
            </a:r>
            <a:r>
              <a:rPr lang="ru-RU" dirty="0" smtClean="0">
                <a:solidFill>
                  <a:schemeClr val="accent1">
                    <a:lumMod val="50000"/>
                  </a:schemeClr>
                </a:solidFill>
              </a:rPr>
              <a:t> Христа</a:t>
            </a:r>
            <a:r>
              <a:rPr lang="ru-RU" dirty="0">
                <a:solidFill>
                  <a:schemeClr val="accent1">
                    <a:lumMod val="50000"/>
                  </a:schemeClr>
                </a:solidFill>
              </a:rPr>
              <a:t> з </a:t>
            </a:r>
            <a:r>
              <a:rPr lang="ru-RU" dirty="0" smtClean="0">
                <a:solidFill>
                  <a:schemeClr val="accent1">
                    <a:lumMod val="50000"/>
                  </a:schemeClr>
                </a:solidFill>
              </a:rPr>
              <a:t>апостолами</a:t>
            </a:r>
            <a:r>
              <a:rPr lang="ru-RU" dirty="0">
                <a:solidFill>
                  <a:schemeClr val="accent1">
                    <a:lumMod val="50000"/>
                  </a:schemeClr>
                </a:solidFill>
              </a:rPr>
              <a:t> та </a:t>
            </a:r>
            <a:r>
              <a:rPr lang="ru-RU" dirty="0" err="1">
                <a:solidFill>
                  <a:schemeClr val="accent1">
                    <a:lumMod val="50000"/>
                  </a:schemeClr>
                </a:solidFill>
              </a:rPr>
              <a:t>скорботне</a:t>
            </a:r>
            <a:r>
              <a:rPr lang="ru-RU" dirty="0">
                <a:solidFill>
                  <a:schemeClr val="accent1">
                    <a:lumMod val="50000"/>
                  </a:schemeClr>
                </a:solidFill>
              </a:rPr>
              <a:t> з ними </a:t>
            </a:r>
            <a:r>
              <a:rPr lang="ru-RU" dirty="0" err="1">
                <a:solidFill>
                  <a:schemeClr val="accent1">
                    <a:lumMod val="50000"/>
                  </a:schemeClr>
                </a:solidFill>
              </a:rPr>
              <a:t>застілля</a:t>
            </a:r>
            <a:r>
              <a:rPr lang="ru-RU" dirty="0">
                <a:solidFill>
                  <a:schemeClr val="accent1">
                    <a:lumMod val="50000"/>
                  </a:schemeClr>
                </a:solidFill>
              </a:rPr>
              <a:t> у </a:t>
            </a:r>
            <a:r>
              <a:rPr lang="ru-RU" dirty="0" err="1">
                <a:solidFill>
                  <a:schemeClr val="accent1">
                    <a:lumMod val="50000"/>
                  </a:schemeClr>
                </a:solidFill>
              </a:rPr>
              <a:t>вечір</a:t>
            </a:r>
            <a:r>
              <a:rPr lang="ru-RU" dirty="0">
                <a:solidFill>
                  <a:schemeClr val="accent1">
                    <a:lumMod val="50000"/>
                  </a:schemeClr>
                </a:solidFill>
              </a:rPr>
              <a:t> перед самим </a:t>
            </a:r>
            <a:r>
              <a:rPr lang="ru-RU" dirty="0" err="1">
                <a:solidFill>
                  <a:schemeClr val="accent1">
                    <a:lumMod val="50000"/>
                  </a:schemeClr>
                </a:solidFill>
              </a:rPr>
              <a:t>розп'яттям</a:t>
            </a:r>
            <a:r>
              <a:rPr lang="ru-RU" dirty="0">
                <a:solidFill>
                  <a:schemeClr val="accent1">
                    <a:lumMod val="50000"/>
                  </a:schemeClr>
                </a:solidFill>
              </a:rPr>
              <a:t>.</a:t>
            </a:r>
            <a:endParaRPr lang="ru-RU" dirty="0">
              <a:solidFill>
                <a:schemeClr val="accent1">
                  <a:lumMod val="50000"/>
                </a:schemeClr>
              </a:solidFill>
            </a:endParaRPr>
          </a:p>
        </p:txBody>
      </p:sp>
      <p:sp>
        <p:nvSpPr>
          <p:cNvPr id="2" name="Заголовок 1"/>
          <p:cNvSpPr>
            <a:spLocks noGrp="1"/>
          </p:cNvSpPr>
          <p:nvPr>
            <p:ph type="title"/>
          </p:nvPr>
        </p:nvSpPr>
        <p:spPr/>
        <p:txBody>
          <a:bodyPr>
            <a:normAutofit/>
          </a:bodyPr>
          <a:lstStyle/>
          <a:p>
            <a:r>
              <a:rPr lang="uk-UA" sz="6600" dirty="0" smtClean="0">
                <a:latin typeface="Gabriola" pitchFamily="82" charset="0"/>
              </a:rPr>
              <a:t>Таємна вечеря</a:t>
            </a:r>
            <a:endParaRPr lang="ru-RU" sz="6600" dirty="0">
              <a:latin typeface="Gabriola" pitchFamily="82" charset="0"/>
            </a:endParaRPr>
          </a:p>
        </p:txBody>
      </p:sp>
    </p:spTree>
    <p:extLst>
      <p:ext uri="{BB962C8B-B14F-4D97-AF65-F5344CB8AC3E}">
        <p14:creationId xmlns:p14="http://schemas.microsoft.com/office/powerpoint/2010/main" val="1214357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648" y="5747"/>
            <a:ext cx="12960336" cy="6858000"/>
          </a:xfrm>
        </p:spPr>
      </p:pic>
    </p:spTree>
    <p:extLst>
      <p:ext uri="{BB962C8B-B14F-4D97-AF65-F5344CB8AC3E}">
        <p14:creationId xmlns:p14="http://schemas.microsoft.com/office/powerpoint/2010/main" val="146099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772816"/>
            <a:ext cx="7408333" cy="3450696"/>
          </a:xfrm>
        </p:spPr>
        <p:txBody>
          <a:bodyPr/>
          <a:lstStyle/>
          <a:p>
            <a:pPr marL="0" indent="0">
              <a:buNone/>
            </a:pPr>
            <a:r>
              <a:rPr lang="uk-UA" b="1" dirty="0" smtClean="0">
                <a:solidFill>
                  <a:schemeClr val="accent1">
                    <a:lumMod val="50000"/>
                  </a:schemeClr>
                </a:solidFill>
              </a:rPr>
              <a:t>	</a:t>
            </a:r>
            <a:r>
              <a:rPr lang="vi-VN" b="1" dirty="0" smtClean="0">
                <a:solidFill>
                  <a:schemeClr val="accent1">
                    <a:lumMod val="50000"/>
                  </a:schemeClr>
                </a:solidFill>
              </a:rPr>
              <a:t>«</a:t>
            </a:r>
            <a:r>
              <a:rPr lang="vi-VN" b="1" dirty="0">
                <a:solidFill>
                  <a:schemeClr val="accent1">
                    <a:lumMod val="50000"/>
                  </a:schemeClr>
                </a:solidFill>
              </a:rPr>
              <a:t>Мо́на Лі́за»</a:t>
            </a:r>
            <a:r>
              <a:rPr lang="vi-VN" dirty="0">
                <a:solidFill>
                  <a:schemeClr val="accent1">
                    <a:lumMod val="50000"/>
                  </a:schemeClr>
                </a:solidFill>
              </a:rPr>
              <a:t> — портрет молодої жінки, написаний </a:t>
            </a:r>
            <a:r>
              <a:rPr lang="uk-UA" dirty="0" smtClean="0">
                <a:solidFill>
                  <a:schemeClr val="accent1">
                    <a:lumMod val="50000"/>
                  </a:schemeClr>
                </a:solidFill>
              </a:rPr>
              <a:t>італійським </a:t>
            </a:r>
            <a:r>
              <a:rPr lang="vi-VN" dirty="0">
                <a:solidFill>
                  <a:schemeClr val="accent1">
                    <a:lumMod val="50000"/>
                  </a:schemeClr>
                </a:solidFill>
              </a:rPr>
              <a:t> художником </a:t>
            </a:r>
            <a:r>
              <a:rPr lang="uk-UA" dirty="0" smtClean="0">
                <a:solidFill>
                  <a:schemeClr val="accent1">
                    <a:lumMod val="50000"/>
                  </a:schemeClr>
                </a:solidFill>
              </a:rPr>
              <a:t>Леонардо </a:t>
            </a:r>
            <a:r>
              <a:rPr lang="uk-UA" dirty="0" err="1" smtClean="0">
                <a:solidFill>
                  <a:schemeClr val="accent1">
                    <a:lumMod val="50000"/>
                  </a:schemeClr>
                </a:solidFill>
              </a:rPr>
              <a:t>да</a:t>
            </a:r>
            <a:r>
              <a:rPr lang="uk-UA" dirty="0" smtClean="0">
                <a:solidFill>
                  <a:schemeClr val="accent1">
                    <a:lumMod val="50000"/>
                  </a:schemeClr>
                </a:solidFill>
              </a:rPr>
              <a:t> Вінчі</a:t>
            </a:r>
            <a:r>
              <a:rPr lang="vi-VN" dirty="0">
                <a:solidFill>
                  <a:schemeClr val="accent1">
                    <a:lumMod val="50000"/>
                  </a:schemeClr>
                </a:solidFill>
              </a:rPr>
              <a:t> близько </a:t>
            </a:r>
            <a:r>
              <a:rPr lang="uk-UA" dirty="0" smtClean="0">
                <a:solidFill>
                  <a:schemeClr val="accent1">
                    <a:lumMod val="50000"/>
                  </a:schemeClr>
                </a:solidFill>
              </a:rPr>
              <a:t>1503</a:t>
            </a:r>
            <a:r>
              <a:rPr lang="vi-VN" dirty="0">
                <a:solidFill>
                  <a:schemeClr val="accent1">
                    <a:lumMod val="50000"/>
                  </a:schemeClr>
                </a:solidFill>
              </a:rPr>
              <a:t> року. Картина є одним з найвідоміших творів </a:t>
            </a:r>
            <a:r>
              <a:rPr lang="uk-UA" dirty="0" smtClean="0">
                <a:solidFill>
                  <a:schemeClr val="accent1">
                    <a:lumMod val="50000"/>
                  </a:schemeClr>
                </a:solidFill>
              </a:rPr>
              <a:t>живопису</a:t>
            </a:r>
            <a:r>
              <a:rPr lang="vi-VN" dirty="0">
                <a:solidFill>
                  <a:schemeClr val="accent1">
                    <a:lumMod val="50000"/>
                  </a:schemeClr>
                </a:solidFill>
              </a:rPr>
              <a:t> у світі. Відноситься до </a:t>
            </a:r>
            <a:r>
              <a:rPr lang="uk-UA" dirty="0" smtClean="0">
                <a:solidFill>
                  <a:schemeClr val="accent1">
                    <a:lumMod val="50000"/>
                  </a:schemeClr>
                </a:solidFill>
              </a:rPr>
              <a:t>епохи Відродження</a:t>
            </a:r>
            <a:r>
              <a:rPr lang="vi-VN" dirty="0" smtClean="0">
                <a:solidFill>
                  <a:schemeClr val="accent1">
                    <a:lumMod val="50000"/>
                  </a:schemeClr>
                </a:solidFill>
              </a:rPr>
              <a:t>. </a:t>
            </a:r>
            <a:r>
              <a:rPr lang="vi-VN" dirty="0">
                <a:solidFill>
                  <a:schemeClr val="accent1">
                    <a:lumMod val="50000"/>
                  </a:schemeClr>
                </a:solidFill>
              </a:rPr>
              <a:t>Виставлена в </a:t>
            </a:r>
            <a:r>
              <a:rPr lang="uk-UA" dirty="0" smtClean="0">
                <a:solidFill>
                  <a:schemeClr val="accent1">
                    <a:lumMod val="50000"/>
                  </a:schemeClr>
                </a:solidFill>
              </a:rPr>
              <a:t>Луврі</a:t>
            </a:r>
            <a:r>
              <a:rPr lang="vi-VN" dirty="0">
                <a:solidFill>
                  <a:schemeClr val="accent1">
                    <a:lumMod val="50000"/>
                  </a:schemeClr>
                </a:solidFill>
              </a:rPr>
              <a:t> </a:t>
            </a:r>
            <a:r>
              <a:rPr lang="vi-VN" dirty="0" smtClean="0">
                <a:solidFill>
                  <a:schemeClr val="accent1">
                    <a:lumMod val="50000"/>
                  </a:schemeClr>
                </a:solidFill>
              </a:rPr>
              <a:t>(</a:t>
            </a:r>
            <a:r>
              <a:rPr lang="uk-UA" dirty="0" smtClean="0">
                <a:solidFill>
                  <a:schemeClr val="accent1">
                    <a:lumMod val="50000"/>
                  </a:schemeClr>
                </a:solidFill>
              </a:rPr>
              <a:t>Париж</a:t>
            </a:r>
            <a:r>
              <a:rPr lang="vi-VN" dirty="0" smtClean="0">
                <a:solidFill>
                  <a:schemeClr val="accent1">
                    <a:lumMod val="50000"/>
                  </a:schemeClr>
                </a:solidFill>
              </a:rPr>
              <a:t>,</a:t>
            </a:r>
            <a:r>
              <a:rPr lang="vi-VN" dirty="0">
                <a:solidFill>
                  <a:schemeClr val="accent1">
                    <a:lumMod val="50000"/>
                  </a:schemeClr>
                </a:solidFill>
              </a:rPr>
              <a:t> </a:t>
            </a:r>
            <a:r>
              <a:rPr lang="uk-UA" dirty="0" smtClean="0">
                <a:solidFill>
                  <a:schemeClr val="accent1">
                    <a:lumMod val="50000"/>
                  </a:schemeClr>
                </a:solidFill>
              </a:rPr>
              <a:t>Франція</a:t>
            </a:r>
            <a:r>
              <a:rPr lang="vi-VN" dirty="0" smtClean="0">
                <a:solidFill>
                  <a:schemeClr val="accent1">
                    <a:lumMod val="50000"/>
                  </a:schemeClr>
                </a:solidFill>
              </a:rPr>
              <a:t>).</a:t>
            </a:r>
            <a:r>
              <a:rPr lang="uk-UA" dirty="0" smtClean="0">
                <a:solidFill>
                  <a:schemeClr val="accent1">
                    <a:lumMod val="50000"/>
                  </a:schemeClr>
                </a:solidFill>
              </a:rPr>
              <a:t> </a:t>
            </a:r>
            <a:r>
              <a:rPr lang="vi-VN" dirty="0" smtClean="0">
                <a:solidFill>
                  <a:schemeClr val="accent1">
                    <a:lumMod val="50000"/>
                  </a:schemeClr>
                </a:solidFill>
              </a:rPr>
              <a:t>Повна </a:t>
            </a:r>
            <a:r>
              <a:rPr lang="vi-VN" dirty="0">
                <a:solidFill>
                  <a:schemeClr val="accent1">
                    <a:lumMod val="50000"/>
                  </a:schemeClr>
                </a:solidFill>
              </a:rPr>
              <a:t>назва картини </a:t>
            </a:r>
            <a:r>
              <a:rPr lang="uk-UA" dirty="0" smtClean="0">
                <a:solidFill>
                  <a:schemeClr val="accent1">
                    <a:lumMod val="50000"/>
                  </a:schemeClr>
                </a:solidFill>
              </a:rPr>
              <a:t>італ.</a:t>
            </a:r>
            <a:r>
              <a:rPr lang="vi-VN" dirty="0">
                <a:solidFill>
                  <a:schemeClr val="accent1">
                    <a:lumMod val="50000"/>
                  </a:schemeClr>
                </a:solidFill>
              </a:rPr>
              <a:t> </a:t>
            </a:r>
            <a:r>
              <a:rPr lang="en-US" i="1" dirty="0" err="1">
                <a:solidFill>
                  <a:schemeClr val="accent1">
                    <a:lumMod val="50000"/>
                  </a:schemeClr>
                </a:solidFill>
              </a:rPr>
              <a:t>Ritratto</a:t>
            </a:r>
            <a:r>
              <a:rPr lang="en-US" i="1" dirty="0">
                <a:solidFill>
                  <a:schemeClr val="accent1">
                    <a:lumMod val="50000"/>
                  </a:schemeClr>
                </a:solidFill>
              </a:rPr>
              <a:t> di </a:t>
            </a:r>
            <a:r>
              <a:rPr lang="en-US" i="1" dirty="0" err="1">
                <a:solidFill>
                  <a:schemeClr val="accent1">
                    <a:lumMod val="50000"/>
                  </a:schemeClr>
                </a:solidFill>
              </a:rPr>
              <a:t>Monna</a:t>
            </a:r>
            <a:r>
              <a:rPr lang="en-US" i="1" dirty="0">
                <a:solidFill>
                  <a:schemeClr val="accent1">
                    <a:lumMod val="50000"/>
                  </a:schemeClr>
                </a:solidFill>
              </a:rPr>
              <a:t> Lisa del </a:t>
            </a:r>
            <a:r>
              <a:rPr lang="en-US" i="1" dirty="0" err="1">
                <a:solidFill>
                  <a:schemeClr val="accent1">
                    <a:lumMod val="50000"/>
                  </a:schemeClr>
                </a:solidFill>
              </a:rPr>
              <a:t>Giocondo</a:t>
            </a:r>
            <a:r>
              <a:rPr lang="en-US" dirty="0">
                <a:solidFill>
                  <a:schemeClr val="accent1">
                    <a:lumMod val="50000"/>
                  </a:schemeClr>
                </a:solidFill>
              </a:rPr>
              <a:t> — </a:t>
            </a:r>
            <a:r>
              <a:rPr lang="vi-VN" dirty="0">
                <a:solidFill>
                  <a:schemeClr val="accent1">
                    <a:lumMod val="50000"/>
                  </a:schemeClr>
                </a:solidFill>
              </a:rPr>
              <a:t>Портрет пані Лізи дель Джокондо.</a:t>
            </a:r>
          </a:p>
          <a:p>
            <a:endParaRPr lang="ru-RU" dirty="0"/>
          </a:p>
        </p:txBody>
      </p:sp>
      <p:sp>
        <p:nvSpPr>
          <p:cNvPr id="3" name="Заголовок 2"/>
          <p:cNvSpPr>
            <a:spLocks noGrp="1"/>
          </p:cNvSpPr>
          <p:nvPr>
            <p:ph type="title"/>
          </p:nvPr>
        </p:nvSpPr>
        <p:spPr/>
        <p:txBody>
          <a:bodyPr>
            <a:normAutofit/>
          </a:bodyPr>
          <a:lstStyle/>
          <a:p>
            <a:r>
              <a:rPr lang="uk-UA" sz="6600" dirty="0" err="1" smtClean="0">
                <a:latin typeface="Gabriola" pitchFamily="82" charset="0"/>
              </a:rPr>
              <a:t>Мона</a:t>
            </a:r>
            <a:r>
              <a:rPr lang="uk-UA" sz="6600" dirty="0" smtClean="0">
                <a:latin typeface="Gabriola" pitchFamily="82" charset="0"/>
              </a:rPr>
              <a:t> Ліза</a:t>
            </a:r>
            <a:endParaRPr lang="ru-RU" sz="6600" dirty="0">
              <a:latin typeface="Gabriola" pitchFamily="82" charset="0"/>
            </a:endParaRPr>
          </a:p>
        </p:txBody>
      </p:sp>
    </p:spTree>
    <p:extLst>
      <p:ext uri="{BB962C8B-B14F-4D97-AF65-F5344CB8AC3E}">
        <p14:creationId xmlns:p14="http://schemas.microsoft.com/office/powerpoint/2010/main" val="3151322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692696"/>
            <a:ext cx="7660373" cy="5544616"/>
          </a:xfrm>
        </p:spPr>
        <p:txBody>
          <a:bodyPr>
            <a:normAutofit lnSpcReduction="10000"/>
          </a:bodyPr>
          <a:lstStyle/>
          <a:p>
            <a:pPr marL="0" indent="0">
              <a:buNone/>
            </a:pPr>
            <a:r>
              <a:rPr lang="uk-UA" dirty="0" smtClean="0"/>
              <a:t>	</a:t>
            </a:r>
            <a:r>
              <a:rPr lang="ru-RU" dirty="0">
                <a:solidFill>
                  <a:schemeClr val="accent1">
                    <a:lumMod val="50000"/>
                  </a:schemeClr>
                </a:solidFill>
              </a:rPr>
              <a:t>В </a:t>
            </a:r>
            <a:r>
              <a:rPr lang="ru-RU" dirty="0" err="1">
                <a:solidFill>
                  <a:schemeClr val="accent1">
                    <a:lumMod val="50000"/>
                  </a:schemeClr>
                </a:solidFill>
              </a:rPr>
              <a:t>жодній</a:t>
            </a:r>
            <a:r>
              <a:rPr lang="ru-RU" dirty="0">
                <a:solidFill>
                  <a:schemeClr val="accent1">
                    <a:lumMod val="50000"/>
                  </a:schemeClr>
                </a:solidFill>
              </a:rPr>
              <a:t> </a:t>
            </a:r>
            <a:r>
              <a:rPr lang="ru-RU" dirty="0" err="1">
                <a:solidFill>
                  <a:schemeClr val="accent1">
                    <a:lumMod val="50000"/>
                  </a:schemeClr>
                </a:solidFill>
              </a:rPr>
              <a:t>іншій</a:t>
            </a:r>
            <a:r>
              <a:rPr lang="ru-RU" dirty="0">
                <a:solidFill>
                  <a:schemeClr val="accent1">
                    <a:lumMod val="50000"/>
                  </a:schemeClr>
                </a:solidFill>
              </a:rPr>
              <a:t> </a:t>
            </a:r>
            <a:r>
              <a:rPr lang="ru-RU" dirty="0" err="1">
                <a:solidFill>
                  <a:schemeClr val="accent1">
                    <a:lumMod val="50000"/>
                  </a:schemeClr>
                </a:solidFill>
              </a:rPr>
              <a:t>картині</a:t>
            </a:r>
            <a:r>
              <a:rPr lang="ru-RU" dirty="0">
                <a:solidFill>
                  <a:schemeClr val="accent1">
                    <a:lumMod val="50000"/>
                  </a:schemeClr>
                </a:solidFill>
              </a:rPr>
              <a:t> Леонардо </a:t>
            </a:r>
            <a:r>
              <a:rPr lang="ru-RU" dirty="0" err="1">
                <a:solidFill>
                  <a:schemeClr val="accent1">
                    <a:lumMod val="50000"/>
                  </a:schemeClr>
                </a:solidFill>
              </a:rPr>
              <a:t>глибина</a:t>
            </a:r>
            <a:r>
              <a:rPr lang="ru-RU" dirty="0">
                <a:solidFill>
                  <a:schemeClr val="accent1">
                    <a:lumMod val="50000"/>
                  </a:schemeClr>
                </a:solidFill>
              </a:rPr>
              <a:t> та </a:t>
            </a:r>
            <a:r>
              <a:rPr lang="ru-RU" dirty="0" err="1">
                <a:solidFill>
                  <a:schemeClr val="accent1">
                    <a:lumMod val="50000"/>
                  </a:schemeClr>
                </a:solidFill>
              </a:rPr>
              <a:t>імла</a:t>
            </a:r>
            <a:r>
              <a:rPr lang="ru-RU" dirty="0">
                <a:solidFill>
                  <a:schemeClr val="accent1">
                    <a:lumMod val="50000"/>
                  </a:schemeClr>
                </a:solidFill>
              </a:rPr>
              <a:t> </a:t>
            </a:r>
            <a:r>
              <a:rPr lang="ru-RU" dirty="0" err="1">
                <a:solidFill>
                  <a:schemeClr val="accent1">
                    <a:lumMod val="50000"/>
                  </a:schemeClr>
                </a:solidFill>
              </a:rPr>
              <a:t>атмосфери</a:t>
            </a:r>
            <a:r>
              <a:rPr lang="ru-RU" dirty="0">
                <a:solidFill>
                  <a:schemeClr val="accent1">
                    <a:lumMod val="50000"/>
                  </a:schemeClr>
                </a:solidFill>
              </a:rPr>
              <a:t> </a:t>
            </a:r>
            <a:r>
              <a:rPr lang="ru-RU" dirty="0" smtClean="0">
                <a:solidFill>
                  <a:schemeClr val="accent1">
                    <a:lumMod val="50000"/>
                  </a:schemeClr>
                </a:solidFill>
              </a:rPr>
              <a:t>не </a:t>
            </a:r>
            <a:r>
              <a:rPr lang="ru-RU" dirty="0" err="1">
                <a:solidFill>
                  <a:schemeClr val="accent1">
                    <a:lumMod val="50000"/>
                  </a:schemeClr>
                </a:solidFill>
              </a:rPr>
              <a:t>передані</a:t>
            </a:r>
            <a:r>
              <a:rPr lang="ru-RU" dirty="0">
                <a:solidFill>
                  <a:schemeClr val="accent1">
                    <a:lumMod val="50000"/>
                  </a:schemeClr>
                </a:solidFill>
              </a:rPr>
              <a:t> з такою </a:t>
            </a:r>
            <a:r>
              <a:rPr lang="ru-RU" dirty="0" err="1">
                <a:solidFill>
                  <a:schemeClr val="accent1">
                    <a:lumMod val="50000"/>
                  </a:schemeClr>
                </a:solidFill>
              </a:rPr>
              <a:t>досконалістю</a:t>
            </a:r>
            <a:r>
              <a:rPr lang="ru-RU" dirty="0">
                <a:solidFill>
                  <a:schemeClr val="accent1">
                    <a:lumMod val="50000"/>
                  </a:schemeClr>
                </a:solidFill>
              </a:rPr>
              <a:t>, як у «</a:t>
            </a:r>
            <a:r>
              <a:rPr lang="ru-RU" dirty="0" err="1">
                <a:solidFill>
                  <a:schemeClr val="accent1">
                    <a:lumMod val="50000"/>
                  </a:schemeClr>
                </a:solidFill>
              </a:rPr>
              <a:t>Мона</a:t>
            </a:r>
            <a:r>
              <a:rPr lang="ru-RU" dirty="0">
                <a:solidFill>
                  <a:schemeClr val="accent1">
                    <a:lumMod val="50000"/>
                  </a:schemeClr>
                </a:solidFill>
              </a:rPr>
              <a:t> </a:t>
            </a:r>
            <a:r>
              <a:rPr lang="ru-RU" dirty="0" err="1">
                <a:solidFill>
                  <a:schemeClr val="accent1">
                    <a:lumMod val="50000"/>
                  </a:schemeClr>
                </a:solidFill>
              </a:rPr>
              <a:t>Лізі</a:t>
            </a:r>
            <a:r>
              <a:rPr lang="ru-RU" dirty="0">
                <a:solidFill>
                  <a:schemeClr val="accent1">
                    <a:lumMod val="50000"/>
                  </a:schemeClr>
                </a:solidFill>
              </a:rPr>
              <a:t>». </a:t>
            </a:r>
            <a:r>
              <a:rPr lang="ru-RU" dirty="0" err="1">
                <a:solidFill>
                  <a:schemeClr val="accent1">
                    <a:lumMod val="50000"/>
                  </a:schemeClr>
                </a:solidFill>
              </a:rPr>
              <a:t>Це</a:t>
            </a:r>
            <a:r>
              <a:rPr lang="ru-RU" dirty="0">
                <a:solidFill>
                  <a:schemeClr val="accent1">
                    <a:lumMod val="50000"/>
                  </a:schemeClr>
                </a:solidFill>
              </a:rPr>
              <a:t> </a:t>
            </a:r>
            <a:r>
              <a:rPr lang="ru-RU" dirty="0" err="1">
                <a:solidFill>
                  <a:schemeClr val="accent1">
                    <a:lumMod val="50000"/>
                  </a:schemeClr>
                </a:solidFill>
              </a:rPr>
              <a:t>повітряна</a:t>
            </a:r>
            <a:r>
              <a:rPr lang="ru-RU" dirty="0">
                <a:solidFill>
                  <a:schemeClr val="accent1">
                    <a:lumMod val="50000"/>
                  </a:schemeClr>
                </a:solidFill>
              </a:rPr>
              <a:t> перспектива, </a:t>
            </a:r>
            <a:r>
              <a:rPr lang="ru-RU" dirty="0" err="1">
                <a:solidFill>
                  <a:schemeClr val="accent1">
                    <a:lumMod val="50000"/>
                  </a:schemeClr>
                </a:solidFill>
              </a:rPr>
              <a:t>ймовірно</a:t>
            </a:r>
            <a:r>
              <a:rPr lang="ru-RU" dirty="0">
                <a:solidFill>
                  <a:schemeClr val="accent1">
                    <a:lumMod val="50000"/>
                  </a:schemeClr>
                </a:solidFill>
              </a:rPr>
              <a:t>, </a:t>
            </a:r>
            <a:r>
              <a:rPr lang="ru-RU" dirty="0" err="1">
                <a:solidFill>
                  <a:schemeClr val="accent1">
                    <a:lumMod val="50000"/>
                  </a:schemeClr>
                </a:solidFill>
              </a:rPr>
              <a:t>краща</a:t>
            </a:r>
            <a:r>
              <a:rPr lang="ru-RU" dirty="0">
                <a:solidFill>
                  <a:schemeClr val="accent1">
                    <a:lumMod val="50000"/>
                  </a:schemeClr>
                </a:solidFill>
              </a:rPr>
              <a:t> за </a:t>
            </a:r>
            <a:r>
              <a:rPr lang="ru-RU" dirty="0" err="1">
                <a:solidFill>
                  <a:schemeClr val="accent1">
                    <a:lumMod val="50000"/>
                  </a:schemeClr>
                </a:solidFill>
              </a:rPr>
              <a:t>виконанням</a:t>
            </a:r>
            <a:r>
              <a:rPr lang="ru-RU" dirty="0">
                <a:solidFill>
                  <a:schemeClr val="accent1">
                    <a:lumMod val="50000"/>
                  </a:schemeClr>
                </a:solidFill>
              </a:rPr>
              <a:t>."</a:t>
            </a:r>
            <a:r>
              <a:rPr lang="ru-RU" dirty="0" err="1">
                <a:solidFill>
                  <a:schemeClr val="accent1">
                    <a:lumMod val="50000"/>
                  </a:schemeClr>
                </a:solidFill>
              </a:rPr>
              <a:t>Мона</a:t>
            </a:r>
            <a:r>
              <a:rPr lang="ru-RU" dirty="0">
                <a:solidFill>
                  <a:schemeClr val="accent1">
                    <a:lumMod val="50000"/>
                  </a:schemeClr>
                </a:solidFill>
              </a:rPr>
              <a:t> </a:t>
            </a:r>
            <a:r>
              <a:rPr lang="ru-RU" dirty="0" err="1">
                <a:solidFill>
                  <a:schemeClr val="accent1">
                    <a:lumMod val="50000"/>
                  </a:schemeClr>
                </a:solidFill>
              </a:rPr>
              <a:t>Ліза</a:t>
            </a:r>
            <a:r>
              <a:rPr lang="ru-RU" dirty="0">
                <a:solidFill>
                  <a:schemeClr val="accent1">
                    <a:lumMod val="50000"/>
                  </a:schemeClr>
                </a:solidFill>
              </a:rPr>
              <a:t>" </a:t>
            </a:r>
            <a:r>
              <a:rPr lang="ru-RU" dirty="0" err="1">
                <a:solidFill>
                  <a:schemeClr val="accent1">
                    <a:lumMod val="50000"/>
                  </a:schemeClr>
                </a:solidFill>
              </a:rPr>
              <a:t>отримала</a:t>
            </a:r>
            <a:r>
              <a:rPr lang="ru-RU" dirty="0">
                <a:solidFill>
                  <a:schemeClr val="accent1">
                    <a:lumMod val="50000"/>
                  </a:schemeClr>
                </a:solidFill>
              </a:rPr>
              <a:t> </a:t>
            </a:r>
            <a:r>
              <a:rPr lang="ru-RU" dirty="0" err="1">
                <a:solidFill>
                  <a:schemeClr val="accent1">
                    <a:lumMod val="50000"/>
                  </a:schemeClr>
                </a:solidFill>
              </a:rPr>
              <a:t>всесвітню</a:t>
            </a:r>
            <a:r>
              <a:rPr lang="ru-RU" dirty="0">
                <a:solidFill>
                  <a:schemeClr val="accent1">
                    <a:lumMod val="50000"/>
                  </a:schemeClr>
                </a:solidFill>
              </a:rPr>
              <a:t> славу не </a:t>
            </a:r>
            <a:r>
              <a:rPr lang="ru-RU" dirty="0" err="1">
                <a:solidFill>
                  <a:schemeClr val="accent1">
                    <a:lumMod val="50000"/>
                  </a:schemeClr>
                </a:solidFill>
              </a:rPr>
              <a:t>тільки</a:t>
            </a:r>
            <a:r>
              <a:rPr lang="ru-RU" dirty="0">
                <a:solidFill>
                  <a:schemeClr val="accent1">
                    <a:lumMod val="50000"/>
                  </a:schemeClr>
                </a:solidFill>
              </a:rPr>
              <a:t> </a:t>
            </a:r>
            <a:r>
              <a:rPr lang="ru-RU" dirty="0" err="1">
                <a:solidFill>
                  <a:schemeClr val="accent1">
                    <a:lumMod val="50000"/>
                  </a:schemeClr>
                </a:solidFill>
              </a:rPr>
              <a:t>завдяки</a:t>
            </a:r>
            <a:r>
              <a:rPr lang="ru-RU" dirty="0">
                <a:solidFill>
                  <a:schemeClr val="accent1">
                    <a:lumMod val="50000"/>
                  </a:schemeClr>
                </a:solidFill>
              </a:rPr>
              <a:t> </a:t>
            </a:r>
            <a:r>
              <a:rPr lang="ru-RU" dirty="0" err="1">
                <a:solidFill>
                  <a:schemeClr val="accent1">
                    <a:lumMod val="50000"/>
                  </a:schemeClr>
                </a:solidFill>
              </a:rPr>
              <a:t>якості</a:t>
            </a:r>
            <a:r>
              <a:rPr lang="ru-RU" dirty="0">
                <a:solidFill>
                  <a:schemeClr val="accent1">
                    <a:lumMod val="50000"/>
                  </a:schemeClr>
                </a:solidFill>
              </a:rPr>
              <a:t> </a:t>
            </a:r>
            <a:r>
              <a:rPr lang="ru-RU" dirty="0" err="1">
                <a:solidFill>
                  <a:schemeClr val="accent1">
                    <a:lumMod val="50000"/>
                  </a:schemeClr>
                </a:solidFill>
              </a:rPr>
              <a:t>роботи</a:t>
            </a:r>
            <a:r>
              <a:rPr lang="ru-RU" dirty="0">
                <a:solidFill>
                  <a:schemeClr val="accent1">
                    <a:lumMod val="50000"/>
                  </a:schemeClr>
                </a:solidFill>
              </a:rPr>
              <a:t> Леонардо, яка </a:t>
            </a:r>
            <a:r>
              <a:rPr lang="ru-RU" dirty="0" err="1">
                <a:solidFill>
                  <a:schemeClr val="accent1">
                    <a:lumMod val="50000"/>
                  </a:schemeClr>
                </a:solidFill>
              </a:rPr>
              <a:t>вражає</a:t>
            </a:r>
            <a:r>
              <a:rPr lang="ru-RU" dirty="0">
                <a:solidFill>
                  <a:schemeClr val="accent1">
                    <a:lumMod val="50000"/>
                  </a:schemeClr>
                </a:solidFill>
              </a:rPr>
              <a:t> і </a:t>
            </a:r>
            <a:r>
              <a:rPr lang="ru-RU" dirty="0" err="1">
                <a:solidFill>
                  <a:schemeClr val="accent1">
                    <a:lumMod val="50000"/>
                  </a:schemeClr>
                </a:solidFill>
              </a:rPr>
              <a:t>художніх</a:t>
            </a:r>
            <a:r>
              <a:rPr lang="ru-RU" dirty="0">
                <a:solidFill>
                  <a:schemeClr val="accent1">
                    <a:lumMod val="50000"/>
                  </a:schemeClr>
                </a:solidFill>
              </a:rPr>
              <a:t> </a:t>
            </a:r>
            <a:r>
              <a:rPr lang="ru-RU" dirty="0" err="1">
                <a:solidFill>
                  <a:schemeClr val="accent1">
                    <a:lumMod val="50000"/>
                  </a:schemeClr>
                </a:solidFill>
              </a:rPr>
              <a:t>шанувальників</a:t>
            </a:r>
            <a:r>
              <a:rPr lang="ru-RU" dirty="0">
                <a:solidFill>
                  <a:schemeClr val="accent1">
                    <a:lumMod val="50000"/>
                  </a:schemeClr>
                </a:solidFill>
              </a:rPr>
              <a:t>, і </a:t>
            </a:r>
            <a:r>
              <a:rPr lang="ru-RU" dirty="0" err="1">
                <a:solidFill>
                  <a:schemeClr val="accent1">
                    <a:lumMod val="50000"/>
                  </a:schemeClr>
                </a:solidFill>
              </a:rPr>
              <a:t>професіоналів</a:t>
            </a:r>
            <a:r>
              <a:rPr lang="ru-RU" dirty="0">
                <a:solidFill>
                  <a:schemeClr val="accent1">
                    <a:lumMod val="50000"/>
                  </a:schemeClr>
                </a:solidFill>
              </a:rPr>
              <a:t>. Картина </a:t>
            </a:r>
            <a:r>
              <a:rPr lang="ru-RU" dirty="0" err="1">
                <a:solidFill>
                  <a:schemeClr val="accent1">
                    <a:lumMod val="50000"/>
                  </a:schemeClr>
                </a:solidFill>
              </a:rPr>
              <a:t>вивчалася</a:t>
            </a:r>
            <a:r>
              <a:rPr lang="ru-RU" dirty="0">
                <a:solidFill>
                  <a:schemeClr val="accent1">
                    <a:lumMod val="50000"/>
                  </a:schemeClr>
                </a:solidFill>
              </a:rPr>
              <a:t> </a:t>
            </a:r>
            <a:r>
              <a:rPr lang="ru-RU" dirty="0" err="1">
                <a:solidFill>
                  <a:schemeClr val="accent1">
                    <a:lumMod val="50000"/>
                  </a:schemeClr>
                </a:solidFill>
              </a:rPr>
              <a:t>істориками</a:t>
            </a:r>
            <a:r>
              <a:rPr lang="ru-RU" dirty="0">
                <a:solidFill>
                  <a:schemeClr val="accent1">
                    <a:lumMod val="50000"/>
                  </a:schemeClr>
                </a:solidFill>
              </a:rPr>
              <a:t> і </a:t>
            </a:r>
            <a:r>
              <a:rPr lang="ru-RU" dirty="0" err="1">
                <a:solidFill>
                  <a:schemeClr val="accent1">
                    <a:lumMod val="50000"/>
                  </a:schemeClr>
                </a:solidFill>
              </a:rPr>
              <a:t>копіювалась</a:t>
            </a:r>
            <a:r>
              <a:rPr lang="ru-RU" dirty="0">
                <a:solidFill>
                  <a:schemeClr val="accent1">
                    <a:lumMod val="50000"/>
                  </a:schemeClr>
                </a:solidFill>
              </a:rPr>
              <a:t> </a:t>
            </a:r>
            <a:r>
              <a:rPr lang="ru-RU" dirty="0" err="1">
                <a:solidFill>
                  <a:schemeClr val="accent1">
                    <a:lumMod val="50000"/>
                  </a:schemeClr>
                </a:solidFill>
              </a:rPr>
              <a:t>живописцями</a:t>
            </a:r>
            <a:r>
              <a:rPr lang="ru-RU" dirty="0">
                <a:solidFill>
                  <a:schemeClr val="accent1">
                    <a:lumMod val="50000"/>
                  </a:schemeClr>
                </a:solidFill>
              </a:rPr>
              <a:t>, але вона б не </a:t>
            </a:r>
            <a:r>
              <a:rPr lang="ru-RU" dirty="0" err="1">
                <a:solidFill>
                  <a:schemeClr val="accent1">
                    <a:lumMod val="50000"/>
                  </a:schemeClr>
                </a:solidFill>
              </a:rPr>
              <a:t>довго</a:t>
            </a:r>
            <a:r>
              <a:rPr lang="ru-RU" dirty="0">
                <a:solidFill>
                  <a:schemeClr val="accent1">
                    <a:lumMod val="50000"/>
                  </a:schemeClr>
                </a:solidFill>
              </a:rPr>
              <a:t> </a:t>
            </a:r>
            <a:r>
              <a:rPr lang="ru-RU" dirty="0" err="1">
                <a:solidFill>
                  <a:schemeClr val="accent1">
                    <a:lumMod val="50000"/>
                  </a:schemeClr>
                </a:solidFill>
              </a:rPr>
              <a:t>залишалася</a:t>
            </a:r>
            <a:r>
              <a:rPr lang="ru-RU" dirty="0">
                <a:solidFill>
                  <a:schemeClr val="accent1">
                    <a:lumMod val="50000"/>
                  </a:schemeClr>
                </a:solidFill>
              </a:rPr>
              <a:t> </a:t>
            </a:r>
            <a:r>
              <a:rPr lang="ru-RU" dirty="0" err="1">
                <a:solidFill>
                  <a:schemeClr val="accent1">
                    <a:lumMod val="50000"/>
                  </a:schemeClr>
                </a:solidFill>
              </a:rPr>
              <a:t>відомою</a:t>
            </a:r>
            <a:r>
              <a:rPr lang="ru-RU" dirty="0">
                <a:solidFill>
                  <a:schemeClr val="accent1">
                    <a:lumMod val="50000"/>
                  </a:schemeClr>
                </a:solidFill>
              </a:rPr>
              <a:t> </a:t>
            </a:r>
            <a:r>
              <a:rPr lang="ru-RU" dirty="0" err="1">
                <a:solidFill>
                  <a:schemeClr val="accent1">
                    <a:lumMod val="50000"/>
                  </a:schemeClr>
                </a:solidFill>
              </a:rPr>
              <a:t>лише</a:t>
            </a:r>
            <a:r>
              <a:rPr lang="ru-RU" dirty="0">
                <a:solidFill>
                  <a:schemeClr val="accent1">
                    <a:lumMod val="50000"/>
                  </a:schemeClr>
                </a:solidFill>
              </a:rPr>
              <a:t> для </a:t>
            </a:r>
            <a:r>
              <a:rPr lang="ru-RU" dirty="0" err="1">
                <a:solidFill>
                  <a:schemeClr val="accent1">
                    <a:lumMod val="50000"/>
                  </a:schemeClr>
                </a:solidFill>
              </a:rPr>
              <a:t>знавців</a:t>
            </a:r>
            <a:r>
              <a:rPr lang="ru-RU" dirty="0">
                <a:solidFill>
                  <a:schemeClr val="accent1">
                    <a:lumMod val="50000"/>
                  </a:schemeClr>
                </a:solidFill>
              </a:rPr>
              <a:t> </a:t>
            </a:r>
            <a:r>
              <a:rPr lang="ru-RU" dirty="0" err="1">
                <a:solidFill>
                  <a:schemeClr val="accent1">
                    <a:lumMod val="50000"/>
                  </a:schemeClr>
                </a:solidFill>
              </a:rPr>
              <a:t>мистецтва</a:t>
            </a:r>
            <a:r>
              <a:rPr lang="ru-RU" dirty="0">
                <a:solidFill>
                  <a:schemeClr val="accent1">
                    <a:lumMod val="50000"/>
                  </a:schemeClr>
                </a:solidFill>
              </a:rPr>
              <a:t>, </a:t>
            </a:r>
            <a:r>
              <a:rPr lang="ru-RU" dirty="0" err="1">
                <a:solidFill>
                  <a:schemeClr val="accent1">
                    <a:lumMod val="50000"/>
                  </a:schemeClr>
                </a:solidFill>
              </a:rPr>
              <a:t>якби</a:t>
            </a:r>
            <a:r>
              <a:rPr lang="ru-RU" dirty="0">
                <a:solidFill>
                  <a:schemeClr val="accent1">
                    <a:lumMod val="50000"/>
                  </a:schemeClr>
                </a:solidFill>
              </a:rPr>
              <a:t> не </a:t>
            </a:r>
            <a:r>
              <a:rPr lang="ru-RU" dirty="0" err="1">
                <a:solidFill>
                  <a:schemeClr val="accent1">
                    <a:lumMod val="50000"/>
                  </a:schemeClr>
                </a:solidFill>
              </a:rPr>
              <a:t>її</a:t>
            </a:r>
            <a:r>
              <a:rPr lang="ru-RU" dirty="0">
                <a:solidFill>
                  <a:schemeClr val="accent1">
                    <a:lumMod val="50000"/>
                  </a:schemeClr>
                </a:solidFill>
              </a:rPr>
              <a:t> </a:t>
            </a:r>
            <a:r>
              <a:rPr lang="ru-RU" dirty="0" err="1">
                <a:solidFill>
                  <a:schemeClr val="accent1">
                    <a:lumMod val="50000"/>
                  </a:schemeClr>
                </a:solidFill>
              </a:rPr>
              <a:t>виняткова</a:t>
            </a:r>
            <a:r>
              <a:rPr lang="ru-RU" dirty="0">
                <a:solidFill>
                  <a:schemeClr val="accent1">
                    <a:lumMod val="50000"/>
                  </a:schemeClr>
                </a:solidFill>
              </a:rPr>
              <a:t> </a:t>
            </a:r>
            <a:r>
              <a:rPr lang="ru-RU" dirty="0" err="1">
                <a:solidFill>
                  <a:schemeClr val="accent1">
                    <a:lumMod val="50000"/>
                  </a:schemeClr>
                </a:solidFill>
              </a:rPr>
              <a:t>історія</a:t>
            </a:r>
            <a:r>
              <a:rPr lang="ru-RU" dirty="0">
                <a:solidFill>
                  <a:schemeClr val="accent1">
                    <a:lumMod val="50000"/>
                  </a:schemeClr>
                </a:solidFill>
              </a:rPr>
              <a:t>. В </a:t>
            </a:r>
            <a:r>
              <a:rPr lang="ru-RU" dirty="0" smtClean="0">
                <a:solidFill>
                  <a:schemeClr val="accent1">
                    <a:lumMod val="50000"/>
                  </a:schemeClr>
                </a:solidFill>
              </a:rPr>
              <a:t>1911</a:t>
            </a:r>
            <a:r>
              <a:rPr lang="ru-RU" dirty="0">
                <a:solidFill>
                  <a:schemeClr val="accent1">
                    <a:lumMod val="50000"/>
                  </a:schemeClr>
                </a:solidFill>
              </a:rPr>
              <a:t> </a:t>
            </a:r>
            <a:r>
              <a:rPr lang="ru-RU" dirty="0" err="1">
                <a:solidFill>
                  <a:schemeClr val="accent1">
                    <a:lumMod val="50000"/>
                  </a:schemeClr>
                </a:solidFill>
              </a:rPr>
              <a:t>році</a:t>
            </a:r>
            <a:r>
              <a:rPr lang="ru-RU" dirty="0">
                <a:solidFill>
                  <a:schemeClr val="accent1">
                    <a:lumMod val="50000"/>
                  </a:schemeClr>
                </a:solidFill>
              </a:rPr>
              <a:t> «</a:t>
            </a:r>
            <a:r>
              <a:rPr lang="ru-RU" dirty="0" err="1">
                <a:solidFill>
                  <a:schemeClr val="accent1">
                    <a:lumMod val="50000"/>
                  </a:schemeClr>
                </a:solidFill>
              </a:rPr>
              <a:t>Мона</a:t>
            </a:r>
            <a:r>
              <a:rPr lang="ru-RU" dirty="0">
                <a:solidFill>
                  <a:schemeClr val="accent1">
                    <a:lumMod val="50000"/>
                  </a:schemeClr>
                </a:solidFill>
              </a:rPr>
              <a:t> </a:t>
            </a:r>
            <a:r>
              <a:rPr lang="ru-RU" dirty="0" err="1">
                <a:solidFill>
                  <a:schemeClr val="accent1">
                    <a:lumMod val="50000"/>
                  </a:schemeClr>
                </a:solidFill>
              </a:rPr>
              <a:t>Ліза</a:t>
            </a:r>
            <a:r>
              <a:rPr lang="ru-RU" dirty="0">
                <a:solidFill>
                  <a:schemeClr val="accent1">
                    <a:lumMod val="50000"/>
                  </a:schemeClr>
                </a:solidFill>
              </a:rPr>
              <a:t>» </a:t>
            </a:r>
            <a:r>
              <a:rPr lang="ru-RU" dirty="0" err="1">
                <a:solidFill>
                  <a:schemeClr val="accent1">
                    <a:lumMod val="50000"/>
                  </a:schemeClr>
                </a:solidFill>
              </a:rPr>
              <a:t>була</a:t>
            </a:r>
            <a:r>
              <a:rPr lang="ru-RU" dirty="0">
                <a:solidFill>
                  <a:schemeClr val="accent1">
                    <a:lumMod val="50000"/>
                  </a:schemeClr>
                </a:solidFill>
              </a:rPr>
              <a:t> </a:t>
            </a:r>
            <a:r>
              <a:rPr lang="ru-RU" dirty="0" err="1" smtClean="0">
                <a:solidFill>
                  <a:schemeClr val="accent1">
                    <a:lumMod val="50000"/>
                  </a:schemeClr>
                </a:solidFill>
              </a:rPr>
              <a:t>викрадена</a:t>
            </a:r>
            <a:r>
              <a:rPr lang="ru-RU" dirty="0">
                <a:solidFill>
                  <a:schemeClr val="accent1">
                    <a:lumMod val="50000"/>
                  </a:schemeClr>
                </a:solidFill>
              </a:rPr>
              <a:t> і </a:t>
            </a:r>
            <a:r>
              <a:rPr lang="ru-RU" dirty="0" err="1">
                <a:solidFill>
                  <a:schemeClr val="accent1">
                    <a:lumMod val="50000"/>
                  </a:schemeClr>
                </a:solidFill>
              </a:rPr>
              <a:t>лише</a:t>
            </a:r>
            <a:r>
              <a:rPr lang="ru-RU" dirty="0">
                <a:solidFill>
                  <a:schemeClr val="accent1">
                    <a:lumMod val="50000"/>
                  </a:schemeClr>
                </a:solidFill>
              </a:rPr>
              <a:t> три роки </a:t>
            </a:r>
            <a:r>
              <a:rPr lang="ru-RU" dirty="0" err="1">
                <a:solidFill>
                  <a:schemeClr val="accent1">
                    <a:lumMod val="50000"/>
                  </a:schemeClr>
                </a:solidFill>
              </a:rPr>
              <a:t>опісля</a:t>
            </a:r>
            <a:r>
              <a:rPr lang="ru-RU" dirty="0">
                <a:solidFill>
                  <a:schemeClr val="accent1">
                    <a:lumMod val="50000"/>
                  </a:schemeClr>
                </a:solidFill>
              </a:rPr>
              <a:t>, </a:t>
            </a:r>
            <a:r>
              <a:rPr lang="ru-RU" dirty="0" err="1">
                <a:solidFill>
                  <a:schemeClr val="accent1">
                    <a:lumMod val="50000"/>
                  </a:schemeClr>
                </a:solidFill>
              </a:rPr>
              <a:t>завдяки</a:t>
            </a:r>
            <a:r>
              <a:rPr lang="ru-RU" dirty="0">
                <a:solidFill>
                  <a:schemeClr val="accent1">
                    <a:lumMod val="50000"/>
                  </a:schemeClr>
                </a:solidFill>
              </a:rPr>
              <a:t> </a:t>
            </a:r>
            <a:r>
              <a:rPr lang="ru-RU" dirty="0" err="1">
                <a:solidFill>
                  <a:schemeClr val="accent1">
                    <a:lumMod val="50000"/>
                  </a:schemeClr>
                </a:solidFill>
              </a:rPr>
              <a:t>випадковим</a:t>
            </a:r>
            <a:r>
              <a:rPr lang="ru-RU" dirty="0">
                <a:solidFill>
                  <a:schemeClr val="accent1">
                    <a:lumMod val="50000"/>
                  </a:schemeClr>
                </a:solidFill>
              </a:rPr>
              <a:t> </a:t>
            </a:r>
            <a:r>
              <a:rPr lang="ru-RU" dirty="0" err="1">
                <a:solidFill>
                  <a:schemeClr val="accent1">
                    <a:lumMod val="50000"/>
                  </a:schemeClr>
                </a:solidFill>
              </a:rPr>
              <a:t>обставинам</a:t>
            </a:r>
            <a:r>
              <a:rPr lang="ru-RU" dirty="0">
                <a:solidFill>
                  <a:schemeClr val="accent1">
                    <a:lumMod val="50000"/>
                  </a:schemeClr>
                </a:solidFill>
              </a:rPr>
              <a:t>, </a:t>
            </a:r>
            <a:r>
              <a:rPr lang="ru-RU" dirty="0" err="1">
                <a:solidFill>
                  <a:schemeClr val="accent1">
                    <a:lumMod val="50000"/>
                  </a:schemeClr>
                </a:solidFill>
              </a:rPr>
              <a:t>повернена</a:t>
            </a:r>
            <a:r>
              <a:rPr lang="ru-RU" dirty="0">
                <a:solidFill>
                  <a:schemeClr val="accent1">
                    <a:lumMod val="50000"/>
                  </a:schemeClr>
                </a:solidFill>
              </a:rPr>
              <a:t> музею. </a:t>
            </a:r>
            <a:r>
              <a:rPr lang="ru-RU" dirty="0" err="1">
                <a:solidFill>
                  <a:schemeClr val="accent1">
                    <a:lumMod val="50000"/>
                  </a:schemeClr>
                </a:solidFill>
              </a:rPr>
              <a:t>Протягом</a:t>
            </a:r>
            <a:r>
              <a:rPr lang="ru-RU" dirty="0">
                <a:solidFill>
                  <a:schemeClr val="accent1">
                    <a:lumMod val="50000"/>
                  </a:schemeClr>
                </a:solidFill>
              </a:rPr>
              <a:t> </a:t>
            </a:r>
            <a:r>
              <a:rPr lang="ru-RU" dirty="0" err="1">
                <a:solidFill>
                  <a:schemeClr val="accent1">
                    <a:lumMod val="50000"/>
                  </a:schemeClr>
                </a:solidFill>
              </a:rPr>
              <a:t>цього</a:t>
            </a:r>
            <a:r>
              <a:rPr lang="ru-RU" dirty="0">
                <a:solidFill>
                  <a:schemeClr val="accent1">
                    <a:lumMod val="50000"/>
                  </a:schemeClr>
                </a:solidFill>
              </a:rPr>
              <a:t> часу «</a:t>
            </a:r>
            <a:r>
              <a:rPr lang="ru-RU" dirty="0" err="1">
                <a:solidFill>
                  <a:schemeClr val="accent1">
                    <a:lumMod val="50000"/>
                  </a:schemeClr>
                </a:solidFill>
              </a:rPr>
              <a:t>Мона</a:t>
            </a:r>
            <a:r>
              <a:rPr lang="ru-RU" dirty="0">
                <a:solidFill>
                  <a:schemeClr val="accent1">
                    <a:lumMod val="50000"/>
                  </a:schemeClr>
                </a:solidFill>
              </a:rPr>
              <a:t> </a:t>
            </a:r>
            <a:r>
              <a:rPr lang="ru-RU" dirty="0" err="1">
                <a:solidFill>
                  <a:schemeClr val="accent1">
                    <a:lumMod val="50000"/>
                  </a:schemeClr>
                </a:solidFill>
              </a:rPr>
              <a:t>Ліза</a:t>
            </a:r>
            <a:r>
              <a:rPr lang="ru-RU" dirty="0">
                <a:solidFill>
                  <a:schemeClr val="accent1">
                    <a:lumMod val="50000"/>
                  </a:schemeClr>
                </a:solidFill>
              </a:rPr>
              <a:t>» не сходила з </a:t>
            </a:r>
            <a:r>
              <a:rPr lang="ru-RU" dirty="0" err="1">
                <a:solidFill>
                  <a:schemeClr val="accent1">
                    <a:lumMod val="50000"/>
                  </a:schemeClr>
                </a:solidFill>
              </a:rPr>
              <a:t>обкладинок</a:t>
            </a:r>
            <a:r>
              <a:rPr lang="ru-RU" dirty="0">
                <a:solidFill>
                  <a:schemeClr val="accent1">
                    <a:lumMod val="50000"/>
                  </a:schemeClr>
                </a:solidFill>
              </a:rPr>
              <a:t> газет і </a:t>
            </a:r>
            <a:r>
              <a:rPr lang="ru-RU" dirty="0" err="1">
                <a:solidFill>
                  <a:schemeClr val="accent1">
                    <a:lumMod val="50000"/>
                  </a:schemeClr>
                </a:solidFill>
              </a:rPr>
              <a:t>журналів</a:t>
            </a:r>
            <a:r>
              <a:rPr lang="ru-RU" dirty="0">
                <a:solidFill>
                  <a:schemeClr val="accent1">
                    <a:lumMod val="50000"/>
                  </a:schemeClr>
                </a:solidFill>
              </a:rPr>
              <a:t> </a:t>
            </a:r>
            <a:r>
              <a:rPr lang="ru-RU" dirty="0" err="1">
                <a:solidFill>
                  <a:schemeClr val="accent1">
                    <a:lumMod val="50000"/>
                  </a:schemeClr>
                </a:solidFill>
              </a:rPr>
              <a:t>всього</a:t>
            </a:r>
            <a:r>
              <a:rPr lang="ru-RU" dirty="0">
                <a:solidFill>
                  <a:schemeClr val="accent1">
                    <a:lumMod val="50000"/>
                  </a:schemeClr>
                </a:solidFill>
              </a:rPr>
              <a:t> </a:t>
            </a:r>
            <a:r>
              <a:rPr lang="ru-RU" dirty="0" err="1">
                <a:solidFill>
                  <a:schemeClr val="accent1">
                    <a:lumMod val="50000"/>
                  </a:schemeClr>
                </a:solidFill>
              </a:rPr>
              <a:t>світу</a:t>
            </a:r>
            <a:r>
              <a:rPr lang="ru-RU" dirty="0">
                <a:solidFill>
                  <a:schemeClr val="accent1">
                    <a:lumMod val="50000"/>
                  </a:schemeClr>
                </a:solidFill>
              </a:rPr>
              <a:t>. Тому не дивно, </a:t>
            </a:r>
            <a:r>
              <a:rPr lang="ru-RU" dirty="0" err="1">
                <a:solidFill>
                  <a:schemeClr val="accent1">
                    <a:lumMod val="50000"/>
                  </a:schemeClr>
                </a:solidFill>
              </a:rPr>
              <a:t>що</a:t>
            </a:r>
            <a:r>
              <a:rPr lang="ru-RU" dirty="0">
                <a:solidFill>
                  <a:schemeClr val="accent1">
                    <a:lumMod val="50000"/>
                  </a:schemeClr>
                </a:solidFill>
              </a:rPr>
              <a:t> «</a:t>
            </a:r>
            <a:r>
              <a:rPr lang="ru-RU" dirty="0" err="1">
                <a:solidFill>
                  <a:schemeClr val="accent1">
                    <a:lumMod val="50000"/>
                  </a:schemeClr>
                </a:solidFill>
              </a:rPr>
              <a:t>Мону</a:t>
            </a:r>
            <a:r>
              <a:rPr lang="ru-RU" dirty="0">
                <a:solidFill>
                  <a:schemeClr val="accent1">
                    <a:lumMod val="50000"/>
                  </a:schemeClr>
                </a:solidFill>
              </a:rPr>
              <a:t> </a:t>
            </a:r>
            <a:r>
              <a:rPr lang="ru-RU" dirty="0" err="1">
                <a:solidFill>
                  <a:schemeClr val="accent1">
                    <a:lumMod val="50000"/>
                  </a:schemeClr>
                </a:solidFill>
              </a:rPr>
              <a:t>Лізу</a:t>
            </a:r>
            <a:r>
              <a:rPr lang="ru-RU" dirty="0">
                <a:solidFill>
                  <a:schemeClr val="accent1">
                    <a:lumMod val="50000"/>
                  </a:schemeClr>
                </a:solidFill>
              </a:rPr>
              <a:t>» </a:t>
            </a:r>
            <a:r>
              <a:rPr lang="ru-RU" dirty="0" err="1">
                <a:solidFill>
                  <a:schemeClr val="accent1">
                    <a:lumMod val="50000"/>
                  </a:schemeClr>
                </a:solidFill>
              </a:rPr>
              <a:t>копіювали</a:t>
            </a:r>
            <a:r>
              <a:rPr lang="ru-RU" dirty="0">
                <a:solidFill>
                  <a:schemeClr val="accent1">
                    <a:lumMod val="50000"/>
                  </a:schemeClr>
                </a:solidFill>
              </a:rPr>
              <a:t> </a:t>
            </a:r>
            <a:r>
              <a:rPr lang="ru-RU" dirty="0" err="1">
                <a:solidFill>
                  <a:schemeClr val="accent1">
                    <a:lumMod val="50000"/>
                  </a:schemeClr>
                </a:solidFill>
              </a:rPr>
              <a:t>частіше</a:t>
            </a:r>
            <a:r>
              <a:rPr lang="ru-RU" dirty="0">
                <a:solidFill>
                  <a:schemeClr val="accent1">
                    <a:lumMod val="50000"/>
                  </a:schemeClr>
                </a:solidFill>
              </a:rPr>
              <a:t> за </a:t>
            </a:r>
            <a:r>
              <a:rPr lang="ru-RU" dirty="0" err="1">
                <a:solidFill>
                  <a:schemeClr val="accent1">
                    <a:lumMod val="50000"/>
                  </a:schemeClr>
                </a:solidFill>
              </a:rPr>
              <a:t>всі</a:t>
            </a:r>
            <a:r>
              <a:rPr lang="ru-RU" dirty="0">
                <a:solidFill>
                  <a:schemeClr val="accent1">
                    <a:lumMod val="50000"/>
                  </a:schemeClr>
                </a:solidFill>
              </a:rPr>
              <a:t> </a:t>
            </a:r>
            <a:r>
              <a:rPr lang="ru-RU" dirty="0" err="1">
                <a:solidFill>
                  <a:schemeClr val="accent1">
                    <a:lumMod val="50000"/>
                  </a:schemeClr>
                </a:solidFill>
              </a:rPr>
              <a:t>інші</a:t>
            </a:r>
            <a:r>
              <a:rPr lang="ru-RU" dirty="0">
                <a:solidFill>
                  <a:schemeClr val="accent1">
                    <a:lumMod val="50000"/>
                  </a:schemeClr>
                </a:solidFill>
              </a:rPr>
              <a:t> </a:t>
            </a:r>
            <a:r>
              <a:rPr lang="ru-RU" dirty="0" err="1">
                <a:solidFill>
                  <a:schemeClr val="accent1">
                    <a:lumMod val="50000"/>
                  </a:schemeClr>
                </a:solidFill>
              </a:rPr>
              <a:t>картини</a:t>
            </a:r>
            <a:r>
              <a:rPr lang="ru-RU" dirty="0">
                <a:solidFill>
                  <a:schemeClr val="accent1">
                    <a:lumMod val="50000"/>
                  </a:schemeClr>
                </a:solidFill>
              </a:rPr>
              <a:t>. Картина стала </a:t>
            </a:r>
            <a:r>
              <a:rPr lang="ru-RU" dirty="0" err="1">
                <a:solidFill>
                  <a:schemeClr val="accent1">
                    <a:lumMod val="50000"/>
                  </a:schemeClr>
                </a:solidFill>
              </a:rPr>
              <a:t>об'єктом</a:t>
            </a:r>
            <a:r>
              <a:rPr lang="ru-RU" dirty="0">
                <a:solidFill>
                  <a:schemeClr val="accent1">
                    <a:lumMod val="50000"/>
                  </a:schemeClr>
                </a:solidFill>
              </a:rPr>
              <a:t> </a:t>
            </a:r>
            <a:r>
              <a:rPr lang="ru-RU" dirty="0" err="1">
                <a:solidFill>
                  <a:schemeClr val="accent1">
                    <a:lumMod val="50000"/>
                  </a:schemeClr>
                </a:solidFill>
              </a:rPr>
              <a:t>поклоніння</a:t>
            </a:r>
            <a:r>
              <a:rPr lang="ru-RU" dirty="0">
                <a:solidFill>
                  <a:schemeClr val="accent1">
                    <a:lumMod val="50000"/>
                  </a:schemeClr>
                </a:solidFill>
              </a:rPr>
              <a:t> як шедевр </a:t>
            </a:r>
            <a:r>
              <a:rPr lang="ru-RU" dirty="0" err="1">
                <a:solidFill>
                  <a:schemeClr val="accent1">
                    <a:lumMod val="50000"/>
                  </a:schemeClr>
                </a:solidFill>
              </a:rPr>
              <a:t>світової</a:t>
            </a:r>
            <a:r>
              <a:rPr lang="ru-RU" dirty="0">
                <a:solidFill>
                  <a:schemeClr val="accent1">
                    <a:lumMod val="50000"/>
                  </a:schemeClr>
                </a:solidFill>
              </a:rPr>
              <a:t> </a:t>
            </a:r>
            <a:r>
              <a:rPr lang="ru-RU" dirty="0" err="1">
                <a:solidFill>
                  <a:schemeClr val="accent1">
                    <a:lumMod val="50000"/>
                  </a:schemeClr>
                </a:solidFill>
              </a:rPr>
              <a:t>класики</a:t>
            </a:r>
            <a:r>
              <a:rPr lang="ru-RU" dirty="0">
                <a:solidFill>
                  <a:schemeClr val="accent1">
                    <a:lumMod val="50000"/>
                  </a:schemeClr>
                </a:solidFill>
              </a:rPr>
              <a:t>.</a:t>
            </a:r>
            <a:endParaRPr lang="ru-RU" dirty="0">
              <a:solidFill>
                <a:schemeClr val="accent1">
                  <a:lumMod val="50000"/>
                </a:schemeClr>
              </a:solidFill>
            </a:endParaRPr>
          </a:p>
        </p:txBody>
      </p:sp>
    </p:spTree>
    <p:extLst>
      <p:ext uri="{BB962C8B-B14F-4D97-AF65-F5344CB8AC3E}">
        <p14:creationId xmlns:p14="http://schemas.microsoft.com/office/powerpoint/2010/main" val="12205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0"/>
            <a:ext cx="5256584" cy="7767951"/>
          </a:xfrm>
        </p:spPr>
      </p:pic>
    </p:spTree>
    <p:extLst>
      <p:ext uri="{BB962C8B-B14F-4D97-AF65-F5344CB8AC3E}">
        <p14:creationId xmlns:p14="http://schemas.microsoft.com/office/powerpoint/2010/main" val="306738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764704"/>
            <a:ext cx="7408333" cy="5577483"/>
          </a:xfrm>
        </p:spPr>
        <p:txBody>
          <a:bodyPr>
            <a:normAutofit/>
          </a:bodyPr>
          <a:lstStyle/>
          <a:p>
            <a:pPr marL="0" indent="0">
              <a:buNone/>
            </a:pPr>
            <a:r>
              <a:rPr lang="uk-UA" dirty="0" smtClean="0"/>
              <a:t>	</a:t>
            </a:r>
            <a:r>
              <a:rPr lang="ru-RU" dirty="0"/>
              <a:t>У 1487 </a:t>
            </a:r>
            <a:r>
              <a:rPr lang="ru-RU" dirty="0" err="1"/>
              <a:t>розробляє</a:t>
            </a:r>
            <a:r>
              <a:rPr lang="ru-RU" dirty="0"/>
              <a:t> </a:t>
            </a:r>
            <a:r>
              <a:rPr lang="ru-RU" dirty="0" err="1"/>
              <a:t>літальну</a:t>
            </a:r>
            <a:r>
              <a:rPr lang="ru-RU" dirty="0"/>
              <a:t> машину — </a:t>
            </a:r>
            <a:r>
              <a:rPr lang="ru-RU" dirty="0" err="1"/>
              <a:t>орнітоптер</a:t>
            </a:r>
            <a:r>
              <a:rPr lang="ru-RU" dirty="0"/>
              <a:t>, </a:t>
            </a:r>
            <a:r>
              <a:rPr lang="ru-RU" dirty="0" err="1"/>
              <a:t>заснований</a:t>
            </a:r>
            <a:r>
              <a:rPr lang="ru-RU" dirty="0"/>
              <a:t> на </a:t>
            </a:r>
            <a:r>
              <a:rPr lang="ru-RU" dirty="0" err="1"/>
              <a:t>пташиному</a:t>
            </a:r>
            <a:r>
              <a:rPr lang="ru-RU" dirty="0"/>
              <a:t> </a:t>
            </a:r>
            <a:r>
              <a:rPr lang="ru-RU" dirty="0" err="1"/>
              <a:t>польоті</a:t>
            </a:r>
            <a:r>
              <a:rPr lang="ru-RU" dirty="0"/>
              <a:t>. 1489 </a:t>
            </a:r>
            <a:r>
              <a:rPr lang="ru-RU" dirty="0" err="1"/>
              <a:t>виконує</a:t>
            </a:r>
            <a:r>
              <a:rPr lang="ru-RU" dirty="0"/>
              <a:t> </a:t>
            </a:r>
            <a:r>
              <a:rPr lang="ru-RU" dirty="0" err="1"/>
              <a:t>анатомічні</a:t>
            </a:r>
            <a:r>
              <a:rPr lang="ru-RU" dirty="0"/>
              <a:t> </a:t>
            </a:r>
            <a:r>
              <a:rPr lang="ru-RU" dirty="0" err="1"/>
              <a:t>малюнки</a:t>
            </a:r>
            <a:r>
              <a:rPr lang="ru-RU" dirty="0"/>
              <a:t> </a:t>
            </a:r>
            <a:r>
              <a:rPr lang="ru-RU" dirty="0" err="1"/>
              <a:t>черепів</a:t>
            </a:r>
            <a:r>
              <a:rPr lang="ru-RU" dirty="0"/>
              <a:t>.</a:t>
            </a:r>
          </a:p>
          <a:p>
            <a:pPr marL="0" indent="0">
              <a:buNone/>
            </a:pPr>
            <a:r>
              <a:rPr lang="ru-RU" dirty="0" smtClean="0"/>
              <a:t>	З </a:t>
            </a:r>
            <a:r>
              <a:rPr lang="ru-RU" dirty="0"/>
              <a:t>1490-х </a:t>
            </a:r>
            <a:r>
              <a:rPr lang="ru-RU" dirty="0" err="1"/>
              <a:t>років</a:t>
            </a:r>
            <a:r>
              <a:rPr lang="ru-RU" dirty="0"/>
              <a:t> </a:t>
            </a:r>
            <a:r>
              <a:rPr lang="ru-RU" dirty="0" err="1"/>
              <a:t>зосередився</a:t>
            </a:r>
            <a:r>
              <a:rPr lang="ru-RU" dirty="0"/>
              <a:t> на </a:t>
            </a:r>
            <a:r>
              <a:rPr lang="ru-RU" dirty="0" err="1"/>
              <a:t>архітектурі</a:t>
            </a:r>
            <a:r>
              <a:rPr lang="ru-RU" dirty="0"/>
              <a:t> і </a:t>
            </a:r>
            <a:r>
              <a:rPr lang="ru-RU" dirty="0" err="1"/>
              <a:t>анатомії</a:t>
            </a:r>
            <a:r>
              <a:rPr lang="ru-RU" dirty="0"/>
              <a:t>. У 1490 створена </a:t>
            </a:r>
            <a:r>
              <a:rPr lang="ru-RU" i="1" dirty="0" err="1" smtClean="0"/>
              <a:t>Вітрувіанська</a:t>
            </a:r>
            <a:r>
              <a:rPr lang="ru-RU" i="1" dirty="0" smtClean="0"/>
              <a:t> </a:t>
            </a:r>
            <a:r>
              <a:rPr lang="ru-RU" i="1" dirty="0" err="1" smtClean="0"/>
              <a:t>людина</a:t>
            </a:r>
            <a:r>
              <a:rPr lang="ru-RU" dirty="0" smtClean="0"/>
              <a:t>— </a:t>
            </a:r>
            <a:r>
              <a:rPr lang="ru-RU" dirty="0" err="1"/>
              <a:t>уславлений</a:t>
            </a:r>
            <a:r>
              <a:rPr lang="ru-RU" dirty="0"/>
              <a:t> </a:t>
            </a:r>
            <a:r>
              <a:rPr lang="ru-RU" dirty="0" err="1" smtClean="0"/>
              <a:t>малюнок</a:t>
            </a:r>
            <a:r>
              <a:rPr lang="ru-RU" dirty="0" smtClean="0"/>
              <a:t>, </a:t>
            </a:r>
            <a:r>
              <a:rPr lang="ru-RU" dirty="0" err="1"/>
              <a:t>який</a:t>
            </a:r>
            <a:r>
              <a:rPr lang="ru-RU" dirty="0"/>
              <a:t> </a:t>
            </a:r>
            <a:r>
              <a:rPr lang="ru-RU" dirty="0" err="1"/>
              <a:t>іноді</a:t>
            </a:r>
            <a:r>
              <a:rPr lang="ru-RU" dirty="0"/>
              <a:t> </a:t>
            </a:r>
            <a:r>
              <a:rPr lang="ru-RU" dirty="0" err="1"/>
              <a:t>називають</a:t>
            </a:r>
            <a:r>
              <a:rPr lang="ru-RU" dirty="0"/>
              <a:t> </a:t>
            </a:r>
            <a:r>
              <a:rPr lang="ru-RU" dirty="0" err="1"/>
              <a:t>канонічними</a:t>
            </a:r>
            <a:r>
              <a:rPr lang="ru-RU" dirty="0"/>
              <a:t> </a:t>
            </a:r>
            <a:r>
              <a:rPr lang="ru-RU" dirty="0" err="1"/>
              <a:t>пропорціями</a:t>
            </a:r>
            <a:r>
              <a:rPr lang="ru-RU" dirty="0"/>
              <a:t>. </a:t>
            </a:r>
            <a:r>
              <a:rPr lang="ru-RU" dirty="0" err="1"/>
              <a:t>Виконана</a:t>
            </a:r>
            <a:r>
              <a:rPr lang="ru-RU" dirty="0"/>
              <a:t> </a:t>
            </a:r>
            <a:r>
              <a:rPr lang="ru-RU" dirty="0" err="1"/>
              <a:t>глиняна</a:t>
            </a:r>
            <a:r>
              <a:rPr lang="ru-RU" dirty="0"/>
              <a:t> модель </a:t>
            </a:r>
            <a:r>
              <a:rPr lang="ru-RU" dirty="0" err="1"/>
              <a:t>кінного</a:t>
            </a:r>
            <a:r>
              <a:rPr lang="ru-RU" dirty="0"/>
              <a:t> </a:t>
            </a:r>
            <a:r>
              <a:rPr lang="ru-RU" dirty="0" smtClean="0"/>
              <a:t>монумента</a:t>
            </a:r>
            <a:r>
              <a:rPr lang="ru-RU" dirty="0"/>
              <a:t> </a:t>
            </a:r>
            <a:r>
              <a:rPr lang="ru-RU" dirty="0" err="1"/>
              <a:t>Франческо</a:t>
            </a:r>
            <a:r>
              <a:rPr lang="ru-RU" dirty="0"/>
              <a:t> </a:t>
            </a:r>
            <a:r>
              <a:rPr lang="ru-RU" dirty="0" err="1"/>
              <a:t>Сфорца</a:t>
            </a:r>
            <a:r>
              <a:rPr lang="ru-RU" dirty="0"/>
              <a:t>. Але </a:t>
            </a:r>
            <a:r>
              <a:rPr lang="ru-RU" dirty="0" err="1"/>
              <a:t>її</a:t>
            </a:r>
            <a:r>
              <a:rPr lang="ru-RU" dirty="0"/>
              <a:t> </a:t>
            </a:r>
            <a:r>
              <a:rPr lang="ru-RU" dirty="0" err="1"/>
              <a:t>зруйнують</a:t>
            </a:r>
            <a:r>
              <a:rPr lang="ru-RU" dirty="0"/>
              <a:t> </a:t>
            </a:r>
            <a:r>
              <a:rPr lang="ru-RU" dirty="0" smtClean="0"/>
              <a:t>вояки-</a:t>
            </a:r>
            <a:r>
              <a:rPr lang="ru-RU" dirty="0" err="1" smtClean="0"/>
              <a:t>французи</a:t>
            </a:r>
            <a:r>
              <a:rPr lang="ru-RU" dirty="0" smtClean="0"/>
              <a:t> в </a:t>
            </a:r>
            <a:r>
              <a:rPr lang="ru-RU" dirty="0" err="1" smtClean="0"/>
              <a:t>Мілані</a:t>
            </a:r>
            <a:r>
              <a:rPr lang="ru-RU" dirty="0" smtClean="0"/>
              <a:t>.</a:t>
            </a:r>
            <a:endParaRPr lang="ru-RU" dirty="0"/>
          </a:p>
          <a:p>
            <a:pPr marL="0" indent="0">
              <a:buNone/>
            </a:pPr>
            <a:endParaRPr lang="ru-RU" dirty="0"/>
          </a:p>
        </p:txBody>
      </p:sp>
    </p:spTree>
    <p:extLst>
      <p:ext uri="{BB962C8B-B14F-4D97-AF65-F5344CB8AC3E}">
        <p14:creationId xmlns:p14="http://schemas.microsoft.com/office/powerpoint/2010/main" val="194189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3873"/>
            <a:ext cx="5040560" cy="6853199"/>
          </a:xfrm>
        </p:spPr>
      </p:pic>
    </p:spTree>
    <p:extLst>
      <p:ext uri="{BB962C8B-B14F-4D97-AF65-F5344CB8AC3E}">
        <p14:creationId xmlns:p14="http://schemas.microsoft.com/office/powerpoint/2010/main" val="1051774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48680"/>
            <a:ext cx="7408333" cy="5577483"/>
          </a:xfrm>
        </p:spPr>
        <p:txBody>
          <a:bodyPr>
            <a:normAutofit fontScale="92500" lnSpcReduction="10000"/>
          </a:bodyPr>
          <a:lstStyle/>
          <a:p>
            <a:pPr marL="0" indent="0">
              <a:buNone/>
            </a:pPr>
            <a:r>
              <a:rPr lang="ru-RU" dirty="0" smtClean="0"/>
              <a:t>	1516 </a:t>
            </a:r>
            <a:r>
              <a:rPr lang="ru-RU" dirty="0"/>
              <a:t>року </a:t>
            </a:r>
            <a:r>
              <a:rPr lang="ru-RU" dirty="0" err="1"/>
              <a:t>переїжджає</a:t>
            </a:r>
            <a:r>
              <a:rPr lang="ru-RU" dirty="0"/>
              <a:t> до </a:t>
            </a:r>
            <a:r>
              <a:rPr lang="ru-RU" dirty="0" err="1"/>
              <a:t>Франції</a:t>
            </a:r>
            <a:r>
              <a:rPr lang="ru-RU" dirty="0"/>
              <a:t> як </a:t>
            </a:r>
            <a:r>
              <a:rPr lang="ru-RU" dirty="0" err="1"/>
              <a:t>придворний</a:t>
            </a:r>
            <a:r>
              <a:rPr lang="ru-RU" dirty="0"/>
              <a:t> художник, </a:t>
            </a:r>
            <a:r>
              <a:rPr lang="ru-RU" dirty="0" err="1"/>
              <a:t>інженер</a:t>
            </a:r>
            <a:r>
              <a:rPr lang="ru-RU" dirty="0"/>
              <a:t>, </a:t>
            </a:r>
            <a:r>
              <a:rPr lang="ru-RU" dirty="0" err="1"/>
              <a:t>архітектор</a:t>
            </a:r>
            <a:r>
              <a:rPr lang="ru-RU" dirty="0"/>
              <a:t> і </a:t>
            </a:r>
            <a:r>
              <a:rPr lang="ru-RU" dirty="0" err="1"/>
              <a:t>механік</a:t>
            </a:r>
            <a:r>
              <a:rPr lang="ru-RU" dirty="0"/>
              <a:t>. Тут </a:t>
            </a:r>
            <a:r>
              <a:rPr lang="ru-RU" dirty="0" err="1"/>
              <a:t>він</a:t>
            </a:r>
            <a:r>
              <a:rPr lang="ru-RU" dirty="0"/>
              <a:t> створив </a:t>
            </a:r>
            <a:r>
              <a:rPr lang="ru-RU" dirty="0" err="1"/>
              <a:t>серію</a:t>
            </a:r>
            <a:r>
              <a:rPr lang="ru-RU" dirty="0"/>
              <a:t> </a:t>
            </a:r>
            <a:r>
              <a:rPr lang="ru-RU" dirty="0" err="1"/>
              <a:t>рисунків</a:t>
            </a:r>
            <a:r>
              <a:rPr lang="ru-RU" dirty="0"/>
              <a:t> на тему </a:t>
            </a:r>
            <a:r>
              <a:rPr lang="ru-RU" dirty="0" err="1"/>
              <a:t>всесвітнього</a:t>
            </a:r>
            <a:r>
              <a:rPr lang="ru-RU" dirty="0"/>
              <a:t> потопу. Але у </a:t>
            </a:r>
            <a:r>
              <a:rPr lang="ru-RU" dirty="0" err="1"/>
              <a:t>Франції</a:t>
            </a:r>
            <a:r>
              <a:rPr lang="ru-RU" dirty="0"/>
              <a:t> Леонардо </a:t>
            </a:r>
            <a:r>
              <a:rPr lang="ru-RU" dirty="0" err="1"/>
              <a:t>майже</a:t>
            </a:r>
            <a:r>
              <a:rPr lang="ru-RU" dirty="0"/>
              <a:t> не </a:t>
            </a:r>
            <a:r>
              <a:rPr lang="ru-RU" dirty="0" err="1"/>
              <a:t>малював</a:t>
            </a:r>
            <a:r>
              <a:rPr lang="ru-RU" dirty="0"/>
              <a:t>, у </a:t>
            </a:r>
            <a:r>
              <a:rPr lang="ru-RU" dirty="0" err="1"/>
              <a:t>майстра</a:t>
            </a:r>
            <a:r>
              <a:rPr lang="ru-RU" dirty="0"/>
              <a:t> </a:t>
            </a:r>
            <a:r>
              <a:rPr lang="ru-RU" dirty="0" err="1"/>
              <a:t>оніміла</a:t>
            </a:r>
            <a:r>
              <a:rPr lang="ru-RU" dirty="0"/>
              <a:t> права рука, і </a:t>
            </a:r>
            <a:r>
              <a:rPr lang="ru-RU" dirty="0" err="1"/>
              <a:t>він</a:t>
            </a:r>
            <a:r>
              <a:rPr lang="ru-RU" dirty="0"/>
              <a:t> насилу </a:t>
            </a:r>
            <a:r>
              <a:rPr lang="ru-RU" dirty="0" err="1"/>
              <a:t>пересувався</a:t>
            </a:r>
            <a:r>
              <a:rPr lang="ru-RU" dirty="0"/>
              <a:t> без </a:t>
            </a:r>
            <a:r>
              <a:rPr lang="ru-RU" dirty="0" err="1"/>
              <a:t>сторонньої</a:t>
            </a:r>
            <a:r>
              <a:rPr lang="ru-RU" dirty="0"/>
              <a:t> </a:t>
            </a:r>
            <a:r>
              <a:rPr lang="ru-RU" dirty="0" err="1"/>
              <a:t>допомоги</a:t>
            </a:r>
            <a:r>
              <a:rPr lang="ru-RU" dirty="0"/>
              <a:t>. </a:t>
            </a:r>
            <a:r>
              <a:rPr lang="ru-RU" dirty="0" err="1"/>
              <a:t>Третій</a:t>
            </a:r>
            <a:r>
              <a:rPr lang="ru-RU" dirty="0"/>
              <a:t> </a:t>
            </a:r>
            <a:r>
              <a:rPr lang="ru-RU" dirty="0" err="1"/>
              <a:t>рік</a:t>
            </a:r>
            <a:r>
              <a:rPr lang="ru-RU" dirty="0"/>
              <a:t> </a:t>
            </a:r>
            <a:r>
              <a:rPr lang="ru-RU" dirty="0" err="1"/>
              <a:t>життя</a:t>
            </a:r>
            <a:r>
              <a:rPr lang="ru-RU" dirty="0"/>
              <a:t> в </a:t>
            </a:r>
            <a:r>
              <a:rPr lang="ru-RU" dirty="0" err="1"/>
              <a:t>Амбуазі</a:t>
            </a:r>
            <a:r>
              <a:rPr lang="ru-RU" dirty="0"/>
              <a:t> 67-річний Леонардо </a:t>
            </a:r>
            <a:r>
              <a:rPr lang="ru-RU" dirty="0" err="1"/>
              <a:t>провів</a:t>
            </a:r>
            <a:r>
              <a:rPr lang="ru-RU" dirty="0"/>
              <a:t> у </a:t>
            </a:r>
            <a:r>
              <a:rPr lang="ru-RU" dirty="0" err="1"/>
              <a:t>ліжку</a:t>
            </a:r>
            <a:r>
              <a:rPr lang="ru-RU" dirty="0"/>
              <a:t>. 23 </a:t>
            </a:r>
            <a:r>
              <a:rPr lang="ru-RU" dirty="0" err="1"/>
              <a:t>квітня</a:t>
            </a:r>
            <a:r>
              <a:rPr lang="ru-RU" dirty="0"/>
              <a:t> 1519 року </a:t>
            </a:r>
            <a:r>
              <a:rPr lang="ru-RU" dirty="0" err="1"/>
              <a:t>він</a:t>
            </a:r>
            <a:r>
              <a:rPr lang="ru-RU" dirty="0"/>
              <a:t> </a:t>
            </a:r>
            <a:r>
              <a:rPr lang="ru-RU" dirty="0" err="1"/>
              <a:t>залишив</a:t>
            </a:r>
            <a:r>
              <a:rPr lang="ru-RU" dirty="0"/>
              <a:t> </a:t>
            </a:r>
            <a:r>
              <a:rPr lang="ru-RU" dirty="0" err="1"/>
              <a:t>заповіт</a:t>
            </a:r>
            <a:r>
              <a:rPr lang="ru-RU" dirty="0"/>
              <a:t>, а 2 </a:t>
            </a:r>
            <a:r>
              <a:rPr lang="ru-RU" dirty="0" err="1"/>
              <a:t>травня</a:t>
            </a:r>
            <a:r>
              <a:rPr lang="ru-RU" dirty="0"/>
              <a:t> помер в </a:t>
            </a:r>
            <a:r>
              <a:rPr lang="ru-RU" dirty="0" err="1"/>
              <a:t>оточенні</a:t>
            </a:r>
            <a:r>
              <a:rPr lang="ru-RU" dirty="0"/>
              <a:t> </a:t>
            </a:r>
            <a:r>
              <a:rPr lang="ru-RU" dirty="0" err="1"/>
              <a:t>учнів</a:t>
            </a:r>
            <a:r>
              <a:rPr lang="ru-RU" dirty="0"/>
              <a:t> і </a:t>
            </a:r>
            <a:r>
              <a:rPr lang="ru-RU" dirty="0" err="1"/>
              <a:t>своїх</a:t>
            </a:r>
            <a:r>
              <a:rPr lang="ru-RU" dirty="0"/>
              <a:t> </a:t>
            </a:r>
            <a:r>
              <a:rPr lang="ru-RU" dirty="0" err="1"/>
              <a:t>шедеврів</a:t>
            </a:r>
            <a:r>
              <a:rPr lang="ru-RU" dirty="0"/>
              <a:t> в </a:t>
            </a:r>
            <a:r>
              <a:rPr lang="ru-RU" dirty="0" err="1"/>
              <a:t>Кло</a:t>
            </a:r>
            <a:r>
              <a:rPr lang="ru-RU" dirty="0"/>
              <a:t>-Люсе. За словами </a:t>
            </a:r>
            <a:r>
              <a:rPr lang="ru-RU" dirty="0" err="1"/>
              <a:t>Вазарі</a:t>
            </a:r>
            <a:r>
              <a:rPr lang="ru-RU" dirty="0"/>
              <a:t>, да </a:t>
            </a:r>
            <a:r>
              <a:rPr lang="ru-RU" dirty="0" err="1"/>
              <a:t>Вінчі</a:t>
            </a:r>
            <a:r>
              <a:rPr lang="ru-RU" dirty="0"/>
              <a:t> помер на руках короля </a:t>
            </a:r>
            <a:r>
              <a:rPr lang="ru-RU" dirty="0" smtClean="0"/>
              <a:t> </a:t>
            </a:r>
            <a:r>
              <a:rPr lang="uk-UA" dirty="0" smtClean="0"/>
              <a:t>Франциска І</a:t>
            </a:r>
            <a:r>
              <a:rPr lang="en-US" dirty="0" smtClean="0"/>
              <a:t>, </a:t>
            </a:r>
            <a:r>
              <a:rPr lang="ru-RU" dirty="0" err="1"/>
              <a:t>свого</a:t>
            </a:r>
            <a:r>
              <a:rPr lang="ru-RU" dirty="0"/>
              <a:t> </a:t>
            </a:r>
            <a:r>
              <a:rPr lang="ru-RU" dirty="0" err="1"/>
              <a:t>близького</a:t>
            </a:r>
            <a:r>
              <a:rPr lang="ru-RU" dirty="0"/>
              <a:t> друга. </a:t>
            </a:r>
            <a:r>
              <a:rPr lang="ru-RU" dirty="0" err="1"/>
              <a:t>Ця</a:t>
            </a:r>
            <a:r>
              <a:rPr lang="ru-RU" dirty="0"/>
              <a:t> </a:t>
            </a:r>
            <a:r>
              <a:rPr lang="ru-RU" dirty="0" err="1"/>
              <a:t>малодостовірна</a:t>
            </a:r>
            <a:r>
              <a:rPr lang="ru-RU" dirty="0"/>
              <a:t>, але </a:t>
            </a:r>
            <a:r>
              <a:rPr lang="ru-RU" dirty="0" err="1"/>
              <a:t>поширена</a:t>
            </a:r>
            <a:r>
              <a:rPr lang="ru-RU" dirty="0"/>
              <a:t> у </a:t>
            </a:r>
            <a:r>
              <a:rPr lang="ru-RU" dirty="0" err="1"/>
              <a:t>Франції</a:t>
            </a:r>
            <a:r>
              <a:rPr lang="ru-RU" dirty="0"/>
              <a:t> легенда </a:t>
            </a:r>
            <a:r>
              <a:rPr lang="ru-RU" dirty="0" err="1"/>
              <a:t>знайшла</a:t>
            </a:r>
            <a:r>
              <a:rPr lang="ru-RU" dirty="0"/>
              <a:t> </a:t>
            </a:r>
            <a:r>
              <a:rPr lang="ru-RU" dirty="0" err="1"/>
              <a:t>віддзеркалення</a:t>
            </a:r>
            <a:r>
              <a:rPr lang="ru-RU" dirty="0"/>
              <a:t> в полотнах </a:t>
            </a:r>
            <a:r>
              <a:rPr lang="ru-RU" dirty="0" err="1"/>
              <a:t>Енгра</a:t>
            </a:r>
            <a:r>
              <a:rPr lang="ru-RU" dirty="0"/>
              <a:t>, </a:t>
            </a:r>
            <a:r>
              <a:rPr lang="ru-RU" dirty="0" err="1"/>
              <a:t>Ангеліки</a:t>
            </a:r>
            <a:r>
              <a:rPr lang="ru-RU" dirty="0"/>
              <a:t> Кауфман і </a:t>
            </a:r>
            <a:r>
              <a:rPr lang="ru-RU" dirty="0" err="1"/>
              <a:t>багатьох</a:t>
            </a:r>
            <a:r>
              <a:rPr lang="ru-RU" dirty="0"/>
              <a:t> </a:t>
            </a:r>
            <a:r>
              <a:rPr lang="ru-RU" dirty="0" err="1"/>
              <a:t>інших</a:t>
            </a:r>
            <a:r>
              <a:rPr lang="ru-RU" dirty="0"/>
              <a:t> </a:t>
            </a:r>
            <a:r>
              <a:rPr lang="ru-RU" dirty="0" err="1"/>
              <a:t>живописців</a:t>
            </a:r>
            <a:r>
              <a:rPr lang="ru-RU" dirty="0"/>
              <a:t>. Леонардо да </a:t>
            </a:r>
            <a:r>
              <a:rPr lang="ru-RU" dirty="0" err="1"/>
              <a:t>Вінчі</a:t>
            </a:r>
            <a:r>
              <a:rPr lang="ru-RU" dirty="0"/>
              <a:t> </a:t>
            </a:r>
            <a:r>
              <a:rPr lang="ru-RU" dirty="0" err="1"/>
              <a:t>був</a:t>
            </a:r>
            <a:r>
              <a:rPr lang="ru-RU" dirty="0"/>
              <a:t> </a:t>
            </a:r>
            <a:r>
              <a:rPr lang="ru-RU" dirty="0" err="1"/>
              <a:t>похований</a:t>
            </a:r>
            <a:r>
              <a:rPr lang="ru-RU" dirty="0"/>
              <a:t> в замку </a:t>
            </a:r>
            <a:r>
              <a:rPr lang="ru-RU" dirty="0" err="1"/>
              <a:t>Амбуаз</a:t>
            </a:r>
            <a:r>
              <a:rPr lang="ru-RU" dirty="0"/>
              <a:t>. На </a:t>
            </a:r>
            <a:r>
              <a:rPr lang="ru-RU" dirty="0" err="1"/>
              <a:t>могильній</a:t>
            </a:r>
            <a:r>
              <a:rPr lang="ru-RU" dirty="0"/>
              <a:t> </a:t>
            </a:r>
            <a:r>
              <a:rPr lang="ru-RU" dirty="0" err="1"/>
              <a:t>плиті</a:t>
            </a:r>
            <a:r>
              <a:rPr lang="ru-RU" dirty="0"/>
              <a:t> </a:t>
            </a:r>
            <a:r>
              <a:rPr lang="ru-RU" dirty="0" err="1"/>
              <a:t>вибито</a:t>
            </a:r>
            <a:r>
              <a:rPr lang="ru-RU" dirty="0"/>
              <a:t> </a:t>
            </a:r>
            <a:r>
              <a:rPr lang="ru-RU" dirty="0" err="1"/>
              <a:t>напис</a:t>
            </a:r>
            <a:r>
              <a:rPr lang="ru-RU" dirty="0"/>
              <a:t>: «У </a:t>
            </a:r>
            <a:r>
              <a:rPr lang="ru-RU" dirty="0" err="1"/>
              <a:t>стінах</a:t>
            </a:r>
            <a:r>
              <a:rPr lang="ru-RU" dirty="0"/>
              <a:t> </a:t>
            </a:r>
            <a:r>
              <a:rPr lang="ru-RU" dirty="0" err="1"/>
              <a:t>цього</a:t>
            </a:r>
            <a:r>
              <a:rPr lang="ru-RU" dirty="0"/>
              <a:t> </a:t>
            </a:r>
            <a:r>
              <a:rPr lang="ru-RU" dirty="0" err="1"/>
              <a:t>монастиря</a:t>
            </a:r>
            <a:r>
              <a:rPr lang="ru-RU" dirty="0"/>
              <a:t> </a:t>
            </a:r>
            <a:r>
              <a:rPr lang="ru-RU" dirty="0" err="1"/>
              <a:t>покоїться</a:t>
            </a:r>
            <a:r>
              <a:rPr lang="ru-RU" dirty="0"/>
              <a:t> прах Леонардо да </a:t>
            </a:r>
            <a:r>
              <a:rPr lang="ru-RU" dirty="0" err="1"/>
              <a:t>Вінчі</a:t>
            </a:r>
            <a:r>
              <a:rPr lang="ru-RU" dirty="0"/>
              <a:t>, </a:t>
            </a:r>
            <a:r>
              <a:rPr lang="ru-RU" dirty="0" err="1"/>
              <a:t>найбільшого</a:t>
            </a:r>
            <a:r>
              <a:rPr lang="ru-RU" dirty="0"/>
              <a:t> художника, </a:t>
            </a:r>
            <a:r>
              <a:rPr lang="ru-RU" dirty="0" err="1"/>
              <a:t>інженера</a:t>
            </a:r>
            <a:r>
              <a:rPr lang="ru-RU" dirty="0"/>
              <a:t> і </a:t>
            </a:r>
            <a:r>
              <a:rPr lang="ru-RU" dirty="0" err="1"/>
              <a:t>архітектора</a:t>
            </a:r>
            <a:r>
              <a:rPr lang="ru-RU" dirty="0"/>
              <a:t> </a:t>
            </a:r>
            <a:r>
              <a:rPr lang="ru-RU" dirty="0" err="1"/>
              <a:t>Французького</a:t>
            </a:r>
            <a:r>
              <a:rPr lang="ru-RU" dirty="0"/>
              <a:t> </a:t>
            </a:r>
            <a:r>
              <a:rPr lang="ru-RU" dirty="0" err="1"/>
              <a:t>королівства</a:t>
            </a:r>
            <a:r>
              <a:rPr lang="ru-RU" dirty="0"/>
              <a:t>».</a:t>
            </a:r>
            <a:endParaRPr lang="ru-RU" dirty="0"/>
          </a:p>
        </p:txBody>
      </p:sp>
    </p:spTree>
    <p:extLst>
      <p:ext uri="{BB962C8B-B14F-4D97-AF65-F5344CB8AC3E}">
        <p14:creationId xmlns:p14="http://schemas.microsoft.com/office/powerpoint/2010/main" val="199472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7766" y="260648"/>
            <a:ext cx="7800796" cy="1564084"/>
          </a:xfrm>
        </p:spPr>
        <p:txBody>
          <a:bodyPr>
            <a:normAutofit/>
          </a:bodyPr>
          <a:lstStyle/>
          <a:p>
            <a:r>
              <a:rPr lang="uk-UA" sz="8800" b="1" dirty="0" smtClean="0">
                <a:latin typeface="Gabriola" pitchFamily="82" charset="0"/>
              </a:rPr>
              <a:t>Леонардо да Вінчі</a:t>
            </a:r>
            <a:endParaRPr lang="ru-RU" sz="8800" b="1" dirty="0">
              <a:latin typeface="Gabriola" pitchFamily="82"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233" y="1988837"/>
            <a:ext cx="4516825" cy="4012447"/>
          </a:xfrm>
          <a:prstGeom prst="rect">
            <a:avLst/>
          </a:prstGeom>
          <a:ln>
            <a:noFill/>
          </a:ln>
          <a:effectLst>
            <a:outerShdw blurRad="190500" algn="tl" rotWithShape="0">
              <a:srgbClr val="000000">
                <a:alpha val="70000"/>
              </a:srgbClr>
            </a:outerShdw>
          </a:effectLst>
        </p:spPr>
      </p:pic>
      <p:sp>
        <p:nvSpPr>
          <p:cNvPr id="3" name="TextBox 2"/>
          <p:cNvSpPr txBox="1"/>
          <p:nvPr/>
        </p:nvSpPr>
        <p:spPr>
          <a:xfrm>
            <a:off x="395536" y="1988840"/>
            <a:ext cx="3672408" cy="3046988"/>
          </a:xfrm>
          <a:prstGeom prst="rect">
            <a:avLst/>
          </a:prstGeom>
          <a:noFill/>
        </p:spPr>
        <p:txBody>
          <a:bodyPr wrap="square" rtlCol="0">
            <a:spAutoFit/>
          </a:bodyPr>
          <a:lstStyle/>
          <a:p>
            <a:r>
              <a:rPr lang="uk-UA" sz="2400" dirty="0" smtClean="0">
                <a:solidFill>
                  <a:schemeClr val="accent1">
                    <a:lumMod val="50000"/>
                  </a:schemeClr>
                </a:solidFill>
              </a:rPr>
              <a:t>Видатний італійський вчений, дослідник, винахідник і художник, архітектор, </a:t>
            </a:r>
            <a:r>
              <a:rPr lang="uk-UA" sz="2400" dirty="0" err="1" smtClean="0">
                <a:solidFill>
                  <a:schemeClr val="accent1">
                    <a:lumMod val="50000"/>
                  </a:schemeClr>
                </a:solidFill>
              </a:rPr>
              <a:t>анатоміст</a:t>
            </a:r>
            <a:r>
              <a:rPr lang="uk-UA" sz="2400" dirty="0" smtClean="0">
                <a:solidFill>
                  <a:schemeClr val="accent1">
                    <a:lumMod val="50000"/>
                  </a:schemeClr>
                </a:solidFill>
              </a:rPr>
              <a:t> та інженер, одна з найвизначніших постатей італійського Відродження.</a:t>
            </a:r>
            <a:endParaRPr lang="ru-RU" sz="2400" dirty="0">
              <a:solidFill>
                <a:schemeClr val="accent1">
                  <a:lumMod val="50000"/>
                </a:schemeClr>
              </a:solidFill>
            </a:endParaRPr>
          </a:p>
        </p:txBody>
      </p:sp>
    </p:spTree>
    <p:extLst>
      <p:ext uri="{BB962C8B-B14F-4D97-AF65-F5344CB8AC3E}">
        <p14:creationId xmlns:p14="http://schemas.microsoft.com/office/powerpoint/2010/main" val="233072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9074680" cy="6309320"/>
          </a:xfrm>
        </p:spPr>
      </p:pic>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2891754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836712"/>
            <a:ext cx="7408333" cy="5217443"/>
          </a:xfrm>
        </p:spPr>
        <p:txBody>
          <a:bodyPr>
            <a:normAutofit/>
          </a:bodyPr>
          <a:lstStyle/>
          <a:p>
            <a:pPr marL="0" indent="0">
              <a:buNone/>
            </a:pPr>
            <a:r>
              <a:rPr lang="ru-RU" dirty="0" smtClean="0">
                <a:solidFill>
                  <a:schemeClr val="accent1">
                    <a:lumMod val="50000"/>
                  </a:schemeClr>
                </a:solidFill>
              </a:rPr>
              <a:t>          Леонардо </a:t>
            </a:r>
            <a:r>
              <a:rPr lang="ru-RU" dirty="0">
                <a:solidFill>
                  <a:schemeClr val="accent1">
                    <a:lumMod val="50000"/>
                  </a:schemeClr>
                </a:solidFill>
              </a:rPr>
              <a:t>да Вінчі народився </a:t>
            </a:r>
            <a:r>
              <a:rPr lang="ru-RU" dirty="0" smtClean="0">
                <a:solidFill>
                  <a:schemeClr val="accent1">
                    <a:lumMod val="50000"/>
                  </a:schemeClr>
                </a:solidFill>
              </a:rPr>
              <a:t>15 квітня 1452</a:t>
            </a:r>
            <a:r>
              <a:rPr lang="ru-RU" dirty="0">
                <a:solidFill>
                  <a:schemeClr val="accent1">
                    <a:lumMod val="50000"/>
                  </a:schemeClr>
                </a:solidFill>
              </a:rPr>
              <a:t> року в селищі Анкіано поблизу Вінчі, укріпленої </a:t>
            </a:r>
            <a:r>
              <a:rPr lang="ru-RU" dirty="0" smtClean="0">
                <a:solidFill>
                  <a:schemeClr val="accent1">
                    <a:lumMod val="50000"/>
                  </a:schemeClr>
                </a:solidFill>
              </a:rPr>
              <a:t>фортеці за </a:t>
            </a:r>
            <a:r>
              <a:rPr lang="ru-RU" dirty="0">
                <a:solidFill>
                  <a:schemeClr val="accent1">
                    <a:lumMod val="50000"/>
                  </a:schemeClr>
                </a:solidFill>
              </a:rPr>
              <a:t>30 км від </a:t>
            </a:r>
            <a:r>
              <a:rPr lang="ru-RU" dirty="0" smtClean="0">
                <a:solidFill>
                  <a:schemeClr val="accent1">
                    <a:lumMod val="50000"/>
                  </a:schemeClr>
                </a:solidFill>
              </a:rPr>
              <a:t>Флоренції. </a:t>
            </a:r>
            <a:r>
              <a:rPr lang="ru-RU" dirty="0">
                <a:solidFill>
                  <a:schemeClr val="accent1">
                    <a:lumMod val="50000"/>
                  </a:schemeClr>
                </a:solidFill>
              </a:rPr>
              <a:t> Його батьками були 25-річний </a:t>
            </a:r>
            <a:r>
              <a:rPr lang="ru-RU" dirty="0" smtClean="0">
                <a:solidFill>
                  <a:schemeClr val="accent1">
                    <a:lumMod val="50000"/>
                  </a:schemeClr>
                </a:solidFill>
              </a:rPr>
              <a:t>нотаріус</a:t>
            </a:r>
            <a:r>
              <a:rPr lang="ru-RU" dirty="0">
                <a:solidFill>
                  <a:schemeClr val="accent1">
                    <a:lumMod val="50000"/>
                  </a:schemeClr>
                </a:solidFill>
              </a:rPr>
              <a:t> П'єро і </a:t>
            </a:r>
            <a:r>
              <a:rPr lang="ru-RU" dirty="0" smtClean="0">
                <a:solidFill>
                  <a:schemeClr val="accent1">
                    <a:lumMod val="50000"/>
                  </a:schemeClr>
                </a:solidFill>
              </a:rPr>
              <a:t>селянка </a:t>
            </a:r>
            <a:r>
              <a:rPr lang="ru-RU" dirty="0">
                <a:solidFill>
                  <a:schemeClr val="accent1">
                    <a:lumMod val="50000"/>
                  </a:schemeClr>
                </a:solidFill>
              </a:rPr>
              <a:t>Катерина. Перші роки життя Леонардо провів разом з матір'ю. Його батько незабаром одружився на багатій і знатній дівчині, але цей шлюб виявився бездітним, і П'єро забрав свого трирічного сина на виховання. Розлучений з матір'ю Леонардо все життя намагався відтворити її образ у своїх шедеврах</a:t>
            </a:r>
            <a:r>
              <a:rPr lang="ru-RU" dirty="0" smtClean="0">
                <a:solidFill>
                  <a:schemeClr val="accent1">
                    <a:lumMod val="50000"/>
                  </a:schemeClr>
                </a:solidFill>
              </a:rPr>
              <a:t>. </a:t>
            </a:r>
            <a:r>
              <a:rPr lang="ru-RU" dirty="0">
                <a:solidFill>
                  <a:schemeClr val="accent1">
                    <a:lumMod val="50000"/>
                  </a:schemeClr>
                </a:solidFill>
              </a:rPr>
              <a:t>Леонардо не </a:t>
            </a:r>
            <a:r>
              <a:rPr lang="ru-RU" dirty="0" err="1">
                <a:solidFill>
                  <a:schemeClr val="accent1">
                    <a:lumMod val="50000"/>
                  </a:schemeClr>
                </a:solidFill>
              </a:rPr>
              <a:t>мав</a:t>
            </a:r>
            <a:r>
              <a:rPr lang="ru-RU" dirty="0">
                <a:solidFill>
                  <a:schemeClr val="accent1">
                    <a:lumMod val="50000"/>
                  </a:schemeClr>
                </a:solidFill>
              </a:rPr>
              <a:t> </a:t>
            </a:r>
            <a:r>
              <a:rPr lang="ru-RU" dirty="0" err="1">
                <a:solidFill>
                  <a:schemeClr val="accent1">
                    <a:lumMod val="50000"/>
                  </a:schemeClr>
                </a:solidFill>
              </a:rPr>
              <a:t>прізвища</a:t>
            </a:r>
            <a:r>
              <a:rPr lang="ru-RU" dirty="0">
                <a:solidFill>
                  <a:schemeClr val="accent1">
                    <a:lumMod val="50000"/>
                  </a:schemeClr>
                </a:solidFill>
              </a:rPr>
              <a:t> в </a:t>
            </a:r>
            <a:r>
              <a:rPr lang="ru-RU" dirty="0" err="1">
                <a:solidFill>
                  <a:schemeClr val="accent1">
                    <a:lumMod val="50000"/>
                  </a:schemeClr>
                </a:solidFill>
              </a:rPr>
              <a:t>сучасному</a:t>
            </a:r>
            <a:r>
              <a:rPr lang="ru-RU" dirty="0">
                <a:solidFill>
                  <a:schemeClr val="accent1">
                    <a:lumMod val="50000"/>
                  </a:schemeClr>
                </a:solidFill>
              </a:rPr>
              <a:t> </a:t>
            </a:r>
            <a:r>
              <a:rPr lang="ru-RU" dirty="0" err="1">
                <a:solidFill>
                  <a:schemeClr val="accent1">
                    <a:lumMod val="50000"/>
                  </a:schemeClr>
                </a:solidFill>
              </a:rPr>
              <a:t>розумінні</a:t>
            </a:r>
            <a:r>
              <a:rPr lang="ru-RU" dirty="0">
                <a:solidFill>
                  <a:schemeClr val="accent1">
                    <a:lumMod val="50000"/>
                  </a:schemeClr>
                </a:solidFill>
              </a:rPr>
              <a:t>; «да </a:t>
            </a:r>
            <a:r>
              <a:rPr lang="ru-RU" dirty="0" err="1">
                <a:solidFill>
                  <a:schemeClr val="accent1">
                    <a:lumMod val="50000"/>
                  </a:schemeClr>
                </a:solidFill>
              </a:rPr>
              <a:t>Вінчі</a:t>
            </a:r>
            <a:r>
              <a:rPr lang="ru-RU" dirty="0">
                <a:solidFill>
                  <a:schemeClr val="accent1">
                    <a:lumMod val="50000"/>
                  </a:schemeClr>
                </a:solidFill>
              </a:rPr>
              <a:t>» </a:t>
            </a:r>
            <a:r>
              <a:rPr lang="ru-RU" dirty="0" err="1">
                <a:solidFill>
                  <a:schemeClr val="accent1">
                    <a:lumMod val="50000"/>
                  </a:schemeClr>
                </a:solidFill>
              </a:rPr>
              <a:t>означає</a:t>
            </a:r>
            <a:r>
              <a:rPr lang="ru-RU" dirty="0">
                <a:solidFill>
                  <a:schemeClr val="accent1">
                    <a:lumMod val="50000"/>
                  </a:schemeClr>
                </a:solidFill>
              </a:rPr>
              <a:t> просто </a:t>
            </a:r>
            <a:r>
              <a:rPr lang="ru-RU" dirty="0" smtClean="0">
                <a:solidFill>
                  <a:schemeClr val="accent1">
                    <a:lumMod val="50000"/>
                  </a:schemeClr>
                </a:solidFill>
              </a:rPr>
              <a:t>«родом </a:t>
            </a:r>
            <a:r>
              <a:rPr lang="ru-RU" dirty="0">
                <a:solidFill>
                  <a:schemeClr val="accent1">
                    <a:lumMod val="50000"/>
                  </a:schemeClr>
                </a:solidFill>
              </a:rPr>
              <a:t>з </a:t>
            </a:r>
            <a:r>
              <a:rPr lang="ru-RU" dirty="0" err="1">
                <a:solidFill>
                  <a:schemeClr val="accent1">
                    <a:lumMod val="50000"/>
                  </a:schemeClr>
                </a:solidFill>
              </a:rPr>
              <a:t>містечка</a:t>
            </a:r>
            <a:r>
              <a:rPr lang="ru-RU" dirty="0">
                <a:solidFill>
                  <a:schemeClr val="accent1">
                    <a:lumMod val="50000"/>
                  </a:schemeClr>
                </a:solidFill>
              </a:rPr>
              <a:t> </a:t>
            </a:r>
            <a:r>
              <a:rPr lang="ru-RU" dirty="0" err="1">
                <a:solidFill>
                  <a:schemeClr val="accent1">
                    <a:lumMod val="50000"/>
                  </a:schemeClr>
                </a:solidFill>
              </a:rPr>
              <a:t>Вінчі</a:t>
            </a:r>
            <a:r>
              <a:rPr lang="ru-RU" dirty="0">
                <a:solidFill>
                  <a:schemeClr val="accent1">
                    <a:lumMod val="50000"/>
                  </a:schemeClr>
                </a:solidFill>
              </a:rPr>
              <a:t>». </a:t>
            </a:r>
            <a:r>
              <a:rPr lang="ru-RU" dirty="0" err="1">
                <a:solidFill>
                  <a:schemeClr val="accent1">
                    <a:lumMod val="50000"/>
                  </a:schemeClr>
                </a:solidFill>
              </a:rPr>
              <a:t>Повне</a:t>
            </a:r>
            <a:r>
              <a:rPr lang="ru-RU" dirty="0">
                <a:solidFill>
                  <a:schemeClr val="accent1">
                    <a:lumMod val="50000"/>
                  </a:schemeClr>
                </a:solidFill>
              </a:rPr>
              <a:t> </a:t>
            </a:r>
            <a:r>
              <a:rPr lang="ru-RU" dirty="0" err="1">
                <a:solidFill>
                  <a:schemeClr val="accent1">
                    <a:lumMod val="50000"/>
                  </a:schemeClr>
                </a:solidFill>
              </a:rPr>
              <a:t>його</a:t>
            </a:r>
            <a:r>
              <a:rPr lang="ru-RU" dirty="0">
                <a:solidFill>
                  <a:schemeClr val="accent1">
                    <a:lumMod val="50000"/>
                  </a:schemeClr>
                </a:solidFill>
              </a:rPr>
              <a:t> </a:t>
            </a:r>
            <a:r>
              <a:rPr lang="ru-RU" dirty="0" err="1">
                <a:solidFill>
                  <a:schemeClr val="accent1">
                    <a:lumMod val="50000"/>
                  </a:schemeClr>
                </a:solidFill>
              </a:rPr>
              <a:t>ім'я</a:t>
            </a:r>
            <a:r>
              <a:rPr lang="ru-RU" dirty="0">
                <a:solidFill>
                  <a:schemeClr val="accent1">
                    <a:lumMod val="50000"/>
                  </a:schemeClr>
                </a:solidFill>
              </a:rPr>
              <a:t> — </a:t>
            </a:r>
            <a:r>
              <a:rPr lang="ru-RU" dirty="0" err="1" smtClean="0">
                <a:solidFill>
                  <a:schemeClr val="accent1">
                    <a:lumMod val="50000"/>
                  </a:schemeClr>
                </a:solidFill>
              </a:rPr>
              <a:t>італ</a:t>
            </a:r>
            <a:r>
              <a:rPr lang="ru-RU" dirty="0" smtClean="0">
                <a:solidFill>
                  <a:schemeClr val="accent1">
                    <a:lumMod val="50000"/>
                  </a:schemeClr>
                </a:solidFill>
              </a:rPr>
              <a:t>.</a:t>
            </a:r>
            <a:r>
              <a:rPr lang="ru-RU" dirty="0">
                <a:solidFill>
                  <a:schemeClr val="accent1">
                    <a:lumMod val="50000"/>
                  </a:schemeClr>
                </a:solidFill>
              </a:rPr>
              <a:t> </a:t>
            </a:r>
            <a:r>
              <a:rPr lang="en-US" i="1" dirty="0">
                <a:solidFill>
                  <a:schemeClr val="accent1">
                    <a:lumMod val="50000"/>
                  </a:schemeClr>
                </a:solidFill>
              </a:rPr>
              <a:t>Leonardo di </a:t>
            </a:r>
            <a:r>
              <a:rPr lang="en-US" i="1" dirty="0" err="1">
                <a:solidFill>
                  <a:schemeClr val="accent1">
                    <a:lumMod val="50000"/>
                  </a:schemeClr>
                </a:solidFill>
              </a:rPr>
              <a:t>ser</a:t>
            </a:r>
            <a:r>
              <a:rPr lang="en-US" i="1" dirty="0">
                <a:solidFill>
                  <a:schemeClr val="accent1">
                    <a:lumMod val="50000"/>
                  </a:schemeClr>
                </a:solidFill>
              </a:rPr>
              <a:t> </a:t>
            </a:r>
            <a:r>
              <a:rPr lang="en-US" i="1" dirty="0" err="1">
                <a:solidFill>
                  <a:schemeClr val="accent1">
                    <a:lumMod val="50000"/>
                  </a:schemeClr>
                </a:solidFill>
              </a:rPr>
              <a:t>Piero</a:t>
            </a:r>
            <a:r>
              <a:rPr lang="en-US" i="1" dirty="0">
                <a:solidFill>
                  <a:schemeClr val="accent1">
                    <a:lumMod val="50000"/>
                  </a:schemeClr>
                </a:solidFill>
              </a:rPr>
              <a:t> da Vinci</a:t>
            </a:r>
            <a:r>
              <a:rPr lang="en-US" dirty="0">
                <a:solidFill>
                  <a:schemeClr val="accent1">
                    <a:lumMod val="50000"/>
                  </a:schemeClr>
                </a:solidFill>
              </a:rPr>
              <a:t>, </a:t>
            </a:r>
            <a:r>
              <a:rPr lang="ru-RU" dirty="0" err="1">
                <a:solidFill>
                  <a:schemeClr val="accent1">
                    <a:lumMod val="50000"/>
                  </a:schemeClr>
                </a:solidFill>
              </a:rPr>
              <a:t>тобто</a:t>
            </a:r>
            <a:r>
              <a:rPr lang="ru-RU" dirty="0">
                <a:solidFill>
                  <a:schemeClr val="accent1">
                    <a:lumMod val="50000"/>
                  </a:schemeClr>
                </a:solidFill>
              </a:rPr>
              <a:t> «Леонардо, </a:t>
            </a:r>
            <a:r>
              <a:rPr lang="ru-RU" dirty="0" err="1">
                <a:solidFill>
                  <a:schemeClr val="accent1">
                    <a:lumMod val="50000"/>
                  </a:schemeClr>
                </a:solidFill>
              </a:rPr>
              <a:t>син</a:t>
            </a:r>
            <a:r>
              <a:rPr lang="ru-RU" dirty="0">
                <a:solidFill>
                  <a:schemeClr val="accent1">
                    <a:lumMod val="50000"/>
                  </a:schemeClr>
                </a:solidFill>
              </a:rPr>
              <a:t> пана </a:t>
            </a:r>
            <a:r>
              <a:rPr lang="ru-RU" dirty="0" err="1">
                <a:solidFill>
                  <a:schemeClr val="accent1">
                    <a:lumMod val="50000"/>
                  </a:schemeClr>
                </a:solidFill>
              </a:rPr>
              <a:t>П'єро</a:t>
            </a:r>
            <a:r>
              <a:rPr lang="ru-RU" dirty="0">
                <a:solidFill>
                  <a:schemeClr val="accent1">
                    <a:lumMod val="50000"/>
                  </a:schemeClr>
                </a:solidFill>
              </a:rPr>
              <a:t> з </a:t>
            </a:r>
            <a:r>
              <a:rPr lang="ru-RU" dirty="0" err="1">
                <a:solidFill>
                  <a:schemeClr val="accent1">
                    <a:lumMod val="50000"/>
                  </a:schemeClr>
                </a:solidFill>
              </a:rPr>
              <a:t>Вінчі</a:t>
            </a:r>
            <a:r>
              <a:rPr lang="ru-RU" dirty="0">
                <a:solidFill>
                  <a:schemeClr val="accent1">
                    <a:lumMod val="50000"/>
                  </a:schemeClr>
                </a:solidFill>
              </a:rPr>
              <a:t>».</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000797"/>
            <a:ext cx="7948321" cy="504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84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620688"/>
            <a:ext cx="7444349" cy="5760640"/>
          </a:xfrm>
        </p:spPr>
        <p:txBody>
          <a:bodyPr>
            <a:normAutofit fontScale="92500" lnSpcReduction="20000"/>
          </a:bodyPr>
          <a:lstStyle/>
          <a:p>
            <a:pPr marL="0" indent="0">
              <a:buNone/>
            </a:pPr>
            <a:r>
              <a:rPr lang="uk-UA" dirty="0" smtClean="0"/>
              <a:t>	</a:t>
            </a:r>
            <a:r>
              <a:rPr lang="vi-VN" sz="2500" dirty="0" smtClean="0">
                <a:solidFill>
                  <a:schemeClr val="accent1">
                    <a:lumMod val="50000"/>
                  </a:schemeClr>
                </a:solidFill>
                <a:latin typeface="Candara" pitchFamily="34" charset="0"/>
              </a:rPr>
              <a:t>У </a:t>
            </a:r>
            <a:r>
              <a:rPr lang="vi-VN" sz="2500" dirty="0">
                <a:solidFill>
                  <a:schemeClr val="accent1">
                    <a:lumMod val="50000"/>
                  </a:schemeClr>
                </a:solidFill>
                <a:latin typeface="Candara" pitchFamily="34" charset="0"/>
              </a:rPr>
              <a:t>1482 році Леонардо, будучи, за словами </a:t>
            </a:r>
            <a:r>
              <a:rPr lang="uk-UA" sz="2500" dirty="0" err="1" smtClean="0">
                <a:solidFill>
                  <a:schemeClr val="accent1">
                    <a:lumMod val="50000"/>
                  </a:schemeClr>
                </a:solidFill>
                <a:latin typeface="Candara" pitchFamily="34" charset="0"/>
              </a:rPr>
              <a:t>Вазарі</a:t>
            </a:r>
            <a:r>
              <a:rPr lang="vi-VN" sz="2500" dirty="0" smtClean="0">
                <a:solidFill>
                  <a:schemeClr val="accent1">
                    <a:lumMod val="50000"/>
                  </a:schemeClr>
                </a:solidFill>
                <a:latin typeface="Candara" pitchFamily="34" charset="0"/>
              </a:rPr>
              <a:t>, </a:t>
            </a:r>
            <a:r>
              <a:rPr lang="vi-VN" sz="2500" dirty="0">
                <a:solidFill>
                  <a:schemeClr val="accent1">
                    <a:lumMod val="50000"/>
                  </a:schemeClr>
                </a:solidFill>
                <a:latin typeface="Candara" pitchFamily="34" charset="0"/>
              </a:rPr>
              <a:t>дуже талановитим </a:t>
            </a:r>
            <a:r>
              <a:rPr lang="uk-UA" sz="2500" dirty="0" smtClean="0">
                <a:solidFill>
                  <a:schemeClr val="accent1">
                    <a:lumMod val="50000"/>
                  </a:schemeClr>
                </a:solidFill>
                <a:latin typeface="Candara" pitchFamily="34" charset="0"/>
              </a:rPr>
              <a:t>музикою</a:t>
            </a:r>
            <a:r>
              <a:rPr lang="vi-VN" sz="2500" dirty="0" smtClean="0">
                <a:solidFill>
                  <a:schemeClr val="accent1">
                    <a:lumMod val="50000"/>
                  </a:schemeClr>
                </a:solidFill>
                <a:latin typeface="Candara" pitchFamily="34" charset="0"/>
              </a:rPr>
              <a:t>, </a:t>
            </a:r>
            <a:r>
              <a:rPr lang="vi-VN" sz="2500" dirty="0">
                <a:solidFill>
                  <a:schemeClr val="accent1">
                    <a:lumMod val="50000"/>
                  </a:schemeClr>
                </a:solidFill>
                <a:latin typeface="Candara" pitchFamily="34" charset="0"/>
              </a:rPr>
              <a:t>створив срібну ліру у формі кінської </a:t>
            </a:r>
            <a:r>
              <a:rPr lang="vi-VN" sz="2500" dirty="0" smtClean="0">
                <a:solidFill>
                  <a:schemeClr val="accent1">
                    <a:lumMod val="50000"/>
                  </a:schemeClr>
                </a:solidFill>
                <a:latin typeface="Candara" pitchFamily="34" charset="0"/>
              </a:rPr>
              <a:t>голови.</a:t>
            </a:r>
            <a:r>
              <a:rPr lang="uk-UA" sz="2500" dirty="0" smtClean="0">
                <a:solidFill>
                  <a:schemeClr val="accent1">
                    <a:lumMod val="50000"/>
                  </a:schemeClr>
                </a:solidFill>
                <a:latin typeface="Candara" pitchFamily="34" charset="0"/>
              </a:rPr>
              <a:t> Лоренцо </a:t>
            </a:r>
            <a:r>
              <a:rPr lang="uk-UA" sz="2500" dirty="0" err="1" smtClean="0">
                <a:solidFill>
                  <a:schemeClr val="accent1">
                    <a:lumMod val="50000"/>
                  </a:schemeClr>
                </a:solidFill>
                <a:latin typeface="Candara" pitchFamily="34" charset="0"/>
              </a:rPr>
              <a:t>Медічі</a:t>
            </a:r>
            <a:r>
              <a:rPr lang="uk-UA" sz="2500" dirty="0" smtClean="0">
                <a:solidFill>
                  <a:schemeClr val="accent1">
                    <a:lumMod val="50000"/>
                  </a:schemeClr>
                </a:solidFill>
                <a:latin typeface="Candara" pitchFamily="34" charset="0"/>
              </a:rPr>
              <a:t> послав </a:t>
            </a:r>
            <a:r>
              <a:rPr lang="vi-VN" sz="2500" dirty="0" smtClean="0">
                <a:solidFill>
                  <a:schemeClr val="accent1">
                    <a:lumMod val="50000"/>
                  </a:schemeClr>
                </a:solidFill>
                <a:latin typeface="Candara" pitchFamily="34" charset="0"/>
              </a:rPr>
              <a:t>його </a:t>
            </a:r>
            <a:r>
              <a:rPr lang="vi-VN" sz="2500" dirty="0">
                <a:solidFill>
                  <a:schemeClr val="accent1">
                    <a:lumMod val="50000"/>
                  </a:schemeClr>
                </a:solidFill>
                <a:latin typeface="Candara" pitchFamily="34" charset="0"/>
              </a:rPr>
              <a:t>як миротворця до </a:t>
            </a:r>
            <a:r>
              <a:rPr lang="uk-UA" sz="2500" dirty="0" err="1" smtClean="0">
                <a:solidFill>
                  <a:schemeClr val="accent1">
                    <a:lumMod val="50000"/>
                  </a:schemeClr>
                </a:solidFill>
                <a:latin typeface="Candara" pitchFamily="34" charset="0"/>
              </a:rPr>
              <a:t>Лодовіко</a:t>
            </a:r>
            <a:r>
              <a:rPr lang="uk-UA" sz="2500" dirty="0" smtClean="0">
                <a:solidFill>
                  <a:schemeClr val="accent1">
                    <a:lumMod val="50000"/>
                  </a:schemeClr>
                </a:solidFill>
                <a:latin typeface="Candara" pitchFamily="34" charset="0"/>
              </a:rPr>
              <a:t> </a:t>
            </a:r>
            <a:r>
              <a:rPr lang="uk-UA" sz="2500" dirty="0" err="1" smtClean="0">
                <a:solidFill>
                  <a:schemeClr val="accent1">
                    <a:lumMod val="50000"/>
                  </a:schemeClr>
                </a:solidFill>
                <a:latin typeface="Candara" pitchFamily="34" charset="0"/>
              </a:rPr>
              <a:t>Сфорца</a:t>
            </a:r>
            <a:r>
              <a:rPr lang="vi-VN" sz="2500" dirty="0">
                <a:solidFill>
                  <a:schemeClr val="accent1">
                    <a:lumMod val="50000"/>
                  </a:schemeClr>
                </a:solidFill>
                <a:latin typeface="Candara" pitchFamily="34" charset="0"/>
              </a:rPr>
              <a:t> в Мілан, а ліру відправив з ним як подарунок. Цього ж року Леонардо почав роботу над кінним пам'ятником Франческо Сфорца, батька Людовика Моро. Протягом 10 років Леонардо да Вінчі працює над цим монументом (глиняна модель статуї була зруйнована при взятті Мілану французами у 1500; відома лише за підготовчими ескізами). На цей період припадає і творчий розквіт Леонардо-живописця. В «Мадонні в скелях» (1483–1494, Лувр, Париж; 2-й варіант — 1497–1511, Національна галерея, Лондон) розроблені Леонардо да Вінчі персонажі представлені в оточенні дивного скелястого пейзажу, в якому відображені геологічні спостереження Леонардо да Вінчі. У середині 1480-х він </a:t>
            </a:r>
            <a:r>
              <a:rPr lang="vi-VN" sz="2500" dirty="0" smtClean="0">
                <a:solidFill>
                  <a:schemeClr val="accent1">
                    <a:lumMod val="50000"/>
                  </a:schemeClr>
                </a:solidFill>
                <a:latin typeface="Candara" pitchFamily="34" charset="0"/>
              </a:rPr>
              <a:t>створив</a:t>
            </a:r>
            <a:r>
              <a:rPr lang="uk-UA" sz="2500" dirty="0">
                <a:solidFill>
                  <a:schemeClr val="accent1">
                    <a:lumMod val="50000"/>
                  </a:schemeClr>
                </a:solidFill>
                <a:latin typeface="Candara" pitchFamily="34" charset="0"/>
              </a:rPr>
              <a:t> </a:t>
            </a:r>
            <a:r>
              <a:rPr lang="uk-UA" sz="2500" dirty="0" smtClean="0">
                <a:solidFill>
                  <a:schemeClr val="accent1">
                    <a:lumMod val="50000"/>
                  </a:schemeClr>
                </a:solidFill>
                <a:latin typeface="Candara" pitchFamily="34" charset="0"/>
              </a:rPr>
              <a:t>«Мадонну </a:t>
            </a:r>
            <a:r>
              <a:rPr lang="uk-UA" sz="2500" dirty="0" err="1" smtClean="0">
                <a:solidFill>
                  <a:schemeClr val="accent1">
                    <a:lumMod val="50000"/>
                  </a:schemeClr>
                </a:solidFill>
                <a:latin typeface="Candara" pitchFamily="34" charset="0"/>
              </a:rPr>
              <a:t>Літта</a:t>
            </a:r>
            <a:r>
              <a:rPr lang="uk-UA" sz="2500" dirty="0" smtClean="0">
                <a:solidFill>
                  <a:schemeClr val="accent1">
                    <a:lumMod val="50000"/>
                  </a:schemeClr>
                </a:solidFill>
                <a:latin typeface="Candara" pitchFamily="34" charset="0"/>
              </a:rPr>
              <a:t>». </a:t>
            </a:r>
            <a:r>
              <a:rPr lang="vi-VN" sz="2500" dirty="0" smtClean="0">
                <a:solidFill>
                  <a:schemeClr val="accent1">
                    <a:lumMod val="50000"/>
                  </a:schemeClr>
                </a:solidFill>
                <a:latin typeface="Candara" pitchFamily="34" charset="0"/>
              </a:rPr>
              <a:t>У </a:t>
            </a:r>
            <a:r>
              <a:rPr lang="vi-VN" sz="2500" dirty="0">
                <a:solidFill>
                  <a:schemeClr val="accent1">
                    <a:lumMod val="50000"/>
                  </a:schemeClr>
                </a:solidFill>
                <a:latin typeface="Candara" pitchFamily="34" charset="0"/>
              </a:rPr>
              <a:t>1485 році створений «Портрет музиканта».</a:t>
            </a:r>
            <a:endParaRPr lang="ru-RU" sz="2500"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7925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772816"/>
            <a:ext cx="7804389" cy="4680520"/>
          </a:xfrm>
        </p:spPr>
        <p:txBody>
          <a:bodyPr>
            <a:normAutofit fontScale="92500" lnSpcReduction="10000"/>
          </a:bodyPr>
          <a:lstStyle/>
          <a:p>
            <a:pPr marL="0" indent="0">
              <a:buNone/>
            </a:pPr>
            <a:r>
              <a:rPr lang="ru-RU" dirty="0" smtClean="0"/>
              <a:t> 	</a:t>
            </a:r>
            <a:r>
              <a:rPr lang="ru-RU" sz="2500" dirty="0" smtClean="0">
                <a:solidFill>
                  <a:schemeClr val="accent1">
                    <a:lumMod val="50000"/>
                  </a:schemeClr>
                </a:solidFill>
              </a:rPr>
              <a:t>Картина </a:t>
            </a:r>
            <a:r>
              <a:rPr lang="ru-RU" sz="2500" dirty="0" err="1">
                <a:solidFill>
                  <a:schemeClr val="accent1">
                    <a:lumMod val="50000"/>
                  </a:schemeClr>
                </a:solidFill>
              </a:rPr>
              <a:t>належить</a:t>
            </a:r>
            <a:r>
              <a:rPr lang="ru-RU" sz="2500" dirty="0">
                <a:solidFill>
                  <a:schemeClr val="accent1">
                    <a:lumMod val="50000"/>
                  </a:schemeClr>
                </a:solidFill>
              </a:rPr>
              <a:t> </a:t>
            </a:r>
            <a:r>
              <a:rPr lang="ru-RU" sz="2500" dirty="0" err="1">
                <a:solidFill>
                  <a:schemeClr val="accent1">
                    <a:lumMod val="50000"/>
                  </a:schemeClr>
                </a:solidFill>
              </a:rPr>
              <a:t>пензлю</a:t>
            </a:r>
            <a:r>
              <a:rPr lang="ru-RU" sz="2500" dirty="0">
                <a:solidFill>
                  <a:schemeClr val="accent1">
                    <a:lumMod val="50000"/>
                  </a:schemeClr>
                </a:solidFill>
              </a:rPr>
              <a:t> </a:t>
            </a:r>
            <a:r>
              <a:rPr lang="ru-RU" sz="2500" dirty="0" err="1" smtClean="0">
                <a:solidFill>
                  <a:schemeClr val="accent1">
                    <a:lumMod val="50000"/>
                  </a:schemeClr>
                </a:solidFill>
              </a:rPr>
              <a:t>Андреа</a:t>
            </a:r>
            <a:r>
              <a:rPr lang="ru-RU" sz="2500" dirty="0" smtClean="0">
                <a:solidFill>
                  <a:schemeClr val="accent1">
                    <a:lumMod val="50000"/>
                  </a:schemeClr>
                </a:solidFill>
              </a:rPr>
              <a:t> </a:t>
            </a:r>
            <a:r>
              <a:rPr lang="ru-RU" sz="2500" dirty="0" err="1" smtClean="0">
                <a:solidFill>
                  <a:schemeClr val="accent1">
                    <a:lumMod val="50000"/>
                  </a:schemeClr>
                </a:solidFill>
              </a:rPr>
              <a:t>дель</a:t>
            </a:r>
            <a:r>
              <a:rPr lang="ru-RU" sz="2500" dirty="0" smtClean="0">
                <a:solidFill>
                  <a:schemeClr val="accent1">
                    <a:lumMod val="50000"/>
                  </a:schemeClr>
                </a:solidFill>
              </a:rPr>
              <a:t> </a:t>
            </a:r>
            <a:r>
              <a:rPr lang="ru-RU" sz="2500" dirty="0" err="1" smtClean="0">
                <a:solidFill>
                  <a:schemeClr val="accent1">
                    <a:lumMod val="50000"/>
                  </a:schemeClr>
                </a:solidFill>
              </a:rPr>
              <a:t>Вероккіо</a:t>
            </a:r>
            <a:r>
              <a:rPr lang="ru-RU" sz="2500" dirty="0">
                <a:solidFill>
                  <a:schemeClr val="accent1">
                    <a:lumMod val="50000"/>
                  </a:schemeClr>
                </a:solidFill>
              </a:rPr>
              <a:t> </a:t>
            </a:r>
            <a:r>
              <a:rPr lang="ru-RU" sz="2500" dirty="0" smtClean="0">
                <a:solidFill>
                  <a:schemeClr val="accent1">
                    <a:lumMod val="50000"/>
                  </a:schemeClr>
                </a:solidFill>
              </a:rPr>
              <a:t>, а </a:t>
            </a:r>
            <a:r>
              <a:rPr lang="ru-RU" sz="2500" dirty="0" err="1">
                <a:solidFill>
                  <a:schemeClr val="accent1">
                    <a:lumMod val="50000"/>
                  </a:schemeClr>
                </a:solidFill>
              </a:rPr>
              <a:t>також</a:t>
            </a:r>
            <a:r>
              <a:rPr lang="ru-RU" sz="2500" dirty="0">
                <a:solidFill>
                  <a:schemeClr val="accent1">
                    <a:lumMod val="50000"/>
                  </a:schemeClr>
                </a:solidFill>
              </a:rPr>
              <a:t> </a:t>
            </a:r>
            <a:r>
              <a:rPr lang="ru-RU" sz="2500" dirty="0" err="1">
                <a:solidFill>
                  <a:schemeClr val="accent1">
                    <a:lumMod val="50000"/>
                  </a:schemeClr>
                </a:solidFill>
              </a:rPr>
              <a:t>його</a:t>
            </a:r>
            <a:r>
              <a:rPr lang="ru-RU" sz="2500" dirty="0">
                <a:solidFill>
                  <a:schemeClr val="accent1">
                    <a:lumMod val="50000"/>
                  </a:schemeClr>
                </a:solidFill>
              </a:rPr>
              <a:t> </a:t>
            </a:r>
            <a:r>
              <a:rPr lang="ru-RU" sz="2500" dirty="0" err="1">
                <a:solidFill>
                  <a:schemeClr val="accent1">
                    <a:lumMod val="50000"/>
                  </a:schemeClr>
                </a:solidFill>
              </a:rPr>
              <a:t>учня</a:t>
            </a:r>
            <a:r>
              <a:rPr lang="ru-RU" sz="2500" dirty="0">
                <a:solidFill>
                  <a:schemeClr val="accent1">
                    <a:lumMod val="50000"/>
                  </a:schemeClr>
                </a:solidFill>
              </a:rPr>
              <a:t> </a:t>
            </a:r>
            <a:r>
              <a:rPr lang="ru-RU" sz="2500" dirty="0" smtClean="0">
                <a:solidFill>
                  <a:schemeClr val="accent1">
                    <a:lumMod val="50000"/>
                  </a:schemeClr>
                </a:solidFill>
              </a:rPr>
              <a:t>Леонардо да </a:t>
            </a:r>
            <a:r>
              <a:rPr lang="ru-RU" sz="2500" dirty="0" err="1" smtClean="0">
                <a:solidFill>
                  <a:schemeClr val="accent1">
                    <a:lumMod val="50000"/>
                  </a:schemeClr>
                </a:solidFill>
              </a:rPr>
              <a:t>Вінчі</a:t>
            </a:r>
            <a:r>
              <a:rPr lang="ru-RU" sz="2500" dirty="0" smtClean="0">
                <a:solidFill>
                  <a:schemeClr val="accent1">
                    <a:lumMod val="50000"/>
                  </a:schemeClr>
                </a:solidFill>
              </a:rPr>
              <a:t>. </a:t>
            </a:r>
            <a:r>
              <a:rPr lang="ru-RU" sz="2500" dirty="0">
                <a:solidFill>
                  <a:schemeClr val="accent1">
                    <a:lumMod val="50000"/>
                  </a:schemeClr>
                </a:solidFill>
              </a:rPr>
              <a:t>Вона </a:t>
            </a:r>
            <a:r>
              <a:rPr lang="ru-RU" sz="2500" dirty="0" err="1">
                <a:solidFill>
                  <a:schemeClr val="accent1">
                    <a:lumMod val="50000"/>
                  </a:schemeClr>
                </a:solidFill>
              </a:rPr>
              <a:t>була</a:t>
            </a:r>
            <a:r>
              <a:rPr lang="ru-RU" sz="2500" dirty="0">
                <a:solidFill>
                  <a:schemeClr val="accent1">
                    <a:lumMod val="50000"/>
                  </a:schemeClr>
                </a:solidFill>
              </a:rPr>
              <a:t> </a:t>
            </a:r>
            <a:r>
              <a:rPr lang="ru-RU" sz="2500" dirty="0" err="1">
                <a:solidFill>
                  <a:schemeClr val="accent1">
                    <a:lumMod val="50000"/>
                  </a:schemeClr>
                </a:solidFill>
              </a:rPr>
              <a:t>закінчена</a:t>
            </a:r>
            <a:r>
              <a:rPr lang="ru-RU" sz="2500" dirty="0">
                <a:solidFill>
                  <a:schemeClr val="accent1">
                    <a:lumMod val="50000"/>
                  </a:schemeClr>
                </a:solidFill>
              </a:rPr>
              <a:t> </a:t>
            </a:r>
            <a:r>
              <a:rPr lang="ru-RU" sz="2500" dirty="0" err="1">
                <a:solidFill>
                  <a:schemeClr val="accent1">
                    <a:lumMod val="50000"/>
                  </a:schemeClr>
                </a:solidFill>
              </a:rPr>
              <a:t>приблизно</a:t>
            </a:r>
            <a:r>
              <a:rPr lang="ru-RU" sz="2500" dirty="0">
                <a:solidFill>
                  <a:schemeClr val="accent1">
                    <a:lumMod val="50000"/>
                  </a:schemeClr>
                </a:solidFill>
              </a:rPr>
              <a:t> до </a:t>
            </a:r>
            <a:r>
              <a:rPr lang="ru-RU" sz="2500" dirty="0" smtClean="0">
                <a:solidFill>
                  <a:schemeClr val="accent1">
                    <a:lumMod val="50000"/>
                  </a:schemeClr>
                </a:solidFill>
              </a:rPr>
              <a:t>1457 року. </a:t>
            </a:r>
            <a:r>
              <a:rPr lang="ru-RU" sz="2500" dirty="0">
                <a:solidFill>
                  <a:schemeClr val="accent1">
                    <a:lumMod val="50000"/>
                  </a:schemeClr>
                </a:solidFill>
              </a:rPr>
              <a:t>На </a:t>
            </a:r>
            <a:r>
              <a:rPr lang="ru-RU" sz="2500" dirty="0" err="1">
                <a:solidFill>
                  <a:schemeClr val="accent1">
                    <a:lumMod val="50000"/>
                  </a:schemeClr>
                </a:solidFill>
              </a:rPr>
              <a:t>даний</a:t>
            </a:r>
            <a:r>
              <a:rPr lang="ru-RU" sz="2500" dirty="0">
                <a:solidFill>
                  <a:schemeClr val="accent1">
                    <a:lumMod val="50000"/>
                  </a:schemeClr>
                </a:solidFill>
              </a:rPr>
              <a:t> момент </a:t>
            </a:r>
            <a:r>
              <a:rPr lang="ru-RU" sz="2500" dirty="0" err="1">
                <a:solidFill>
                  <a:schemeClr val="accent1">
                    <a:lumMod val="50000"/>
                  </a:schemeClr>
                </a:solidFill>
              </a:rPr>
              <a:t>знаходиться</a:t>
            </a:r>
            <a:r>
              <a:rPr lang="ru-RU" sz="2500" dirty="0">
                <a:solidFill>
                  <a:schemeClr val="accent1">
                    <a:lumMod val="50000"/>
                  </a:schemeClr>
                </a:solidFill>
              </a:rPr>
              <a:t> в </a:t>
            </a:r>
            <a:r>
              <a:rPr lang="ru-RU" sz="2500" dirty="0" err="1">
                <a:solidFill>
                  <a:schemeClr val="accent1">
                    <a:lumMod val="50000"/>
                  </a:schemeClr>
                </a:solidFill>
              </a:rPr>
              <a:t>галереї</a:t>
            </a:r>
            <a:r>
              <a:rPr lang="ru-RU" sz="2500" dirty="0">
                <a:solidFill>
                  <a:schemeClr val="accent1">
                    <a:lumMod val="50000"/>
                  </a:schemeClr>
                </a:solidFill>
              </a:rPr>
              <a:t> </a:t>
            </a:r>
            <a:r>
              <a:rPr lang="ru-RU" sz="2500" dirty="0" err="1" smtClean="0">
                <a:solidFill>
                  <a:schemeClr val="accent1">
                    <a:lumMod val="50000"/>
                  </a:schemeClr>
                </a:solidFill>
              </a:rPr>
              <a:t>Уффіці</a:t>
            </a:r>
            <a:r>
              <a:rPr lang="ru-RU" sz="2500" dirty="0">
                <a:solidFill>
                  <a:schemeClr val="accent1">
                    <a:lumMod val="50000"/>
                  </a:schemeClr>
                </a:solidFill>
              </a:rPr>
              <a:t> у </a:t>
            </a:r>
            <a:r>
              <a:rPr lang="ru-RU" sz="2500" dirty="0" err="1" smtClean="0">
                <a:solidFill>
                  <a:schemeClr val="accent1">
                    <a:lumMod val="50000"/>
                  </a:schemeClr>
                </a:solidFill>
              </a:rPr>
              <a:t>Флоренції</a:t>
            </a:r>
            <a:r>
              <a:rPr lang="ru-RU" sz="2500" dirty="0" smtClean="0">
                <a:solidFill>
                  <a:schemeClr val="accent1">
                    <a:lumMod val="50000"/>
                  </a:schemeClr>
                </a:solidFill>
              </a:rPr>
              <a:t>. </a:t>
            </a:r>
            <a:r>
              <a:rPr lang="ru-RU" sz="2500" dirty="0">
                <a:solidFill>
                  <a:schemeClr val="accent1">
                    <a:lumMod val="50000"/>
                  </a:schemeClr>
                </a:solidFill>
              </a:rPr>
              <a:t>Картина </a:t>
            </a:r>
            <a:r>
              <a:rPr lang="ru-RU" sz="2500" dirty="0" err="1">
                <a:solidFill>
                  <a:schemeClr val="accent1">
                    <a:lumMod val="50000"/>
                  </a:schemeClr>
                </a:solidFill>
              </a:rPr>
              <a:t>була</a:t>
            </a:r>
            <a:r>
              <a:rPr lang="ru-RU" sz="2500" dirty="0">
                <a:solidFill>
                  <a:schemeClr val="accent1">
                    <a:lumMod val="50000"/>
                  </a:schemeClr>
                </a:solidFill>
              </a:rPr>
              <a:t> </a:t>
            </a:r>
            <a:r>
              <a:rPr lang="ru-RU" sz="2500" dirty="0" err="1">
                <a:solidFill>
                  <a:schemeClr val="accent1">
                    <a:lumMod val="50000"/>
                  </a:schemeClr>
                </a:solidFill>
              </a:rPr>
              <a:t>замовлена</a:t>
            </a:r>
            <a:r>
              <a:rPr lang="ru-RU" sz="2500" dirty="0">
                <a:solidFill>
                  <a:schemeClr val="accent1">
                    <a:lumMod val="50000"/>
                  </a:schemeClr>
                </a:solidFill>
              </a:rPr>
              <a:t> </a:t>
            </a:r>
            <a:r>
              <a:rPr lang="ru-RU" sz="2500" dirty="0" err="1">
                <a:solidFill>
                  <a:schemeClr val="accent1">
                    <a:lumMod val="50000"/>
                  </a:schemeClr>
                </a:solidFill>
              </a:rPr>
              <a:t>бенедиктинським</a:t>
            </a:r>
            <a:r>
              <a:rPr lang="ru-RU" sz="2500" dirty="0">
                <a:solidFill>
                  <a:schemeClr val="accent1">
                    <a:lumMod val="50000"/>
                  </a:schemeClr>
                </a:solidFill>
              </a:rPr>
              <a:t> </a:t>
            </a:r>
            <a:r>
              <a:rPr lang="ru-RU" sz="2500" dirty="0" err="1">
                <a:solidFill>
                  <a:schemeClr val="accent1">
                    <a:lumMod val="50000"/>
                  </a:schemeClr>
                </a:solidFill>
              </a:rPr>
              <a:t>монастирем</a:t>
            </a:r>
            <a:r>
              <a:rPr lang="ru-RU" sz="2500" dirty="0">
                <a:solidFill>
                  <a:schemeClr val="accent1">
                    <a:lumMod val="50000"/>
                  </a:schemeClr>
                </a:solidFill>
              </a:rPr>
              <a:t> </a:t>
            </a:r>
            <a:r>
              <a:rPr lang="ru-RU" sz="2500" dirty="0" err="1" smtClean="0">
                <a:solidFill>
                  <a:schemeClr val="accent1">
                    <a:lumMod val="50000"/>
                  </a:schemeClr>
                </a:solidFill>
              </a:rPr>
              <a:t>валомброзіанів</a:t>
            </a:r>
            <a:r>
              <a:rPr lang="ru-RU" sz="2500" dirty="0" smtClean="0">
                <a:solidFill>
                  <a:schemeClr val="accent1">
                    <a:lumMod val="50000"/>
                  </a:schemeClr>
                </a:solidFill>
              </a:rPr>
              <a:t> Сан-</a:t>
            </a:r>
            <a:r>
              <a:rPr lang="ru-RU" sz="2500" dirty="0" err="1" smtClean="0">
                <a:solidFill>
                  <a:schemeClr val="accent1">
                    <a:lumMod val="50000"/>
                  </a:schemeClr>
                </a:solidFill>
              </a:rPr>
              <a:t>Сальми</a:t>
            </a:r>
            <a:r>
              <a:rPr lang="ru-RU" sz="2500" dirty="0" smtClean="0">
                <a:solidFill>
                  <a:schemeClr val="accent1">
                    <a:lumMod val="50000"/>
                  </a:schemeClr>
                </a:solidFill>
              </a:rPr>
              <a:t>, </a:t>
            </a:r>
            <a:r>
              <a:rPr lang="ru-RU" sz="2500" dirty="0">
                <a:solidFill>
                  <a:schemeClr val="accent1">
                    <a:lumMod val="50000"/>
                  </a:schemeClr>
                </a:solidFill>
              </a:rPr>
              <a:t>де й </a:t>
            </a:r>
            <a:r>
              <a:rPr lang="ru-RU" sz="2500" dirty="0" err="1">
                <a:solidFill>
                  <a:schemeClr val="accent1">
                    <a:lumMod val="50000"/>
                  </a:schemeClr>
                </a:solidFill>
              </a:rPr>
              <a:t>перебувала</a:t>
            </a:r>
            <a:r>
              <a:rPr lang="ru-RU" sz="2500" dirty="0">
                <a:solidFill>
                  <a:schemeClr val="accent1">
                    <a:lumMod val="50000"/>
                  </a:schemeClr>
                </a:solidFill>
              </a:rPr>
              <a:t> до </a:t>
            </a:r>
            <a:r>
              <a:rPr lang="ru-RU" sz="2500" dirty="0" smtClean="0">
                <a:solidFill>
                  <a:schemeClr val="accent1">
                    <a:lumMod val="50000"/>
                  </a:schemeClr>
                </a:solidFill>
              </a:rPr>
              <a:t>1530 року.</a:t>
            </a:r>
            <a:endParaRPr lang="ru-RU" sz="2500" dirty="0">
              <a:solidFill>
                <a:schemeClr val="accent1">
                  <a:lumMod val="50000"/>
                </a:schemeClr>
              </a:solidFill>
            </a:endParaRPr>
          </a:p>
          <a:p>
            <a:pPr marL="0" indent="0">
              <a:buNone/>
            </a:pPr>
            <a:r>
              <a:rPr lang="ru-RU" sz="2500" dirty="0" smtClean="0">
                <a:solidFill>
                  <a:schemeClr val="accent1">
                    <a:lumMod val="50000"/>
                  </a:schemeClr>
                </a:solidFill>
              </a:rPr>
              <a:t>	</a:t>
            </a:r>
            <a:r>
              <a:rPr lang="ru-RU" sz="2500" dirty="0" err="1" smtClean="0">
                <a:solidFill>
                  <a:schemeClr val="accent1">
                    <a:lumMod val="50000"/>
                  </a:schemeClr>
                </a:solidFill>
              </a:rPr>
              <a:t>Частина</a:t>
            </a:r>
            <a:r>
              <a:rPr lang="ru-RU" sz="2500" dirty="0" smtClean="0">
                <a:solidFill>
                  <a:schemeClr val="accent1">
                    <a:lumMod val="50000"/>
                  </a:schemeClr>
                </a:solidFill>
              </a:rPr>
              <a:t> </a:t>
            </a:r>
            <a:r>
              <a:rPr lang="ru-RU" sz="2500" dirty="0" err="1">
                <a:solidFill>
                  <a:schemeClr val="accent1">
                    <a:lumMod val="50000"/>
                  </a:schemeClr>
                </a:solidFill>
              </a:rPr>
              <a:t>картини</a:t>
            </a:r>
            <a:r>
              <a:rPr lang="ru-RU" sz="2500" dirty="0">
                <a:solidFill>
                  <a:schemeClr val="accent1">
                    <a:lumMod val="50000"/>
                  </a:schemeClr>
                </a:solidFill>
              </a:rPr>
              <a:t> (</a:t>
            </a:r>
            <a:r>
              <a:rPr lang="ru-RU" sz="2500" dirty="0" err="1">
                <a:solidFill>
                  <a:schemeClr val="accent1">
                    <a:lumMod val="50000"/>
                  </a:schemeClr>
                </a:solidFill>
              </a:rPr>
              <a:t>деякі</a:t>
            </a:r>
            <a:r>
              <a:rPr lang="ru-RU" sz="2500" dirty="0">
                <a:solidFill>
                  <a:schemeClr val="accent1">
                    <a:lumMod val="50000"/>
                  </a:schemeClr>
                </a:solidFill>
              </a:rPr>
              <a:t> </a:t>
            </a:r>
            <a:r>
              <a:rPr lang="ru-RU" sz="2500" dirty="0" err="1">
                <a:solidFill>
                  <a:schemeClr val="accent1">
                    <a:lumMod val="50000"/>
                  </a:schemeClr>
                </a:solidFill>
              </a:rPr>
              <a:t>елементи</a:t>
            </a:r>
            <a:r>
              <a:rPr lang="ru-RU" sz="2500" dirty="0">
                <a:solidFill>
                  <a:schemeClr val="accent1">
                    <a:lumMod val="50000"/>
                  </a:schemeClr>
                </a:solidFill>
              </a:rPr>
              <a:t> пейзажу і </a:t>
            </a:r>
            <a:r>
              <a:rPr lang="ru-RU" sz="2500" dirty="0" err="1">
                <a:solidFill>
                  <a:schemeClr val="accent1">
                    <a:lumMod val="50000"/>
                  </a:schemeClr>
                </a:solidFill>
              </a:rPr>
              <a:t>світловолосий</a:t>
            </a:r>
            <a:r>
              <a:rPr lang="ru-RU" sz="2500" dirty="0">
                <a:solidFill>
                  <a:schemeClr val="accent1">
                    <a:lumMod val="50000"/>
                  </a:schemeClr>
                </a:solidFill>
              </a:rPr>
              <a:t> ангел </a:t>
            </a:r>
            <a:r>
              <a:rPr lang="ru-RU" sz="2500" dirty="0" err="1">
                <a:solidFill>
                  <a:schemeClr val="accent1">
                    <a:lumMod val="50000"/>
                  </a:schemeClr>
                </a:solidFill>
              </a:rPr>
              <a:t>зліва</a:t>
            </a:r>
            <a:r>
              <a:rPr lang="ru-RU" sz="2500" dirty="0">
                <a:solidFill>
                  <a:schemeClr val="accent1">
                    <a:lumMod val="50000"/>
                  </a:schemeClr>
                </a:solidFill>
              </a:rPr>
              <a:t>) </a:t>
            </a:r>
            <a:r>
              <a:rPr lang="ru-RU" sz="2500" dirty="0" err="1">
                <a:solidFill>
                  <a:schemeClr val="accent1">
                    <a:lumMod val="50000"/>
                  </a:schemeClr>
                </a:solidFill>
              </a:rPr>
              <a:t>написані</a:t>
            </a:r>
            <a:r>
              <a:rPr lang="ru-RU" sz="2500" dirty="0">
                <a:solidFill>
                  <a:schemeClr val="accent1">
                    <a:lumMod val="50000"/>
                  </a:schemeClr>
                </a:solidFill>
              </a:rPr>
              <a:t> Леонардо. </a:t>
            </a:r>
            <a:r>
              <a:rPr lang="ru-RU" sz="2500" dirty="0" err="1">
                <a:solidFill>
                  <a:schemeClr val="accent1">
                    <a:lumMod val="50000"/>
                  </a:schemeClr>
                </a:solidFill>
              </a:rPr>
              <a:t>Деякі</a:t>
            </a:r>
            <a:r>
              <a:rPr lang="ru-RU" sz="2500" dirty="0">
                <a:solidFill>
                  <a:schemeClr val="accent1">
                    <a:lumMod val="50000"/>
                  </a:schemeClr>
                </a:solidFill>
              </a:rPr>
              <a:t> критики </a:t>
            </a:r>
            <a:r>
              <a:rPr lang="ru-RU" sz="2500" dirty="0" err="1">
                <a:solidFill>
                  <a:schemeClr val="accent1">
                    <a:lumMod val="50000"/>
                  </a:schemeClr>
                </a:solidFill>
              </a:rPr>
              <a:t>вважають</a:t>
            </a:r>
            <a:r>
              <a:rPr lang="ru-RU" sz="2500" dirty="0">
                <a:solidFill>
                  <a:schemeClr val="accent1">
                    <a:lumMod val="50000"/>
                  </a:schemeClr>
                </a:solidFill>
              </a:rPr>
              <a:t>, </a:t>
            </a:r>
            <a:r>
              <a:rPr lang="ru-RU" sz="2500" dirty="0" err="1">
                <a:solidFill>
                  <a:schemeClr val="accent1">
                    <a:lumMod val="50000"/>
                  </a:schemeClr>
                </a:solidFill>
              </a:rPr>
              <a:t>що</a:t>
            </a:r>
            <a:r>
              <a:rPr lang="ru-RU" sz="2500" dirty="0">
                <a:solidFill>
                  <a:schemeClr val="accent1">
                    <a:lumMod val="50000"/>
                  </a:schemeClr>
                </a:solidFill>
              </a:rPr>
              <a:t> другого ангела написав </a:t>
            </a:r>
            <a:r>
              <a:rPr lang="ru-RU" sz="2500" dirty="0" err="1" smtClean="0">
                <a:solidFill>
                  <a:schemeClr val="accent1">
                    <a:lumMod val="50000"/>
                  </a:schemeClr>
                </a:solidFill>
              </a:rPr>
              <a:t>Сандро</a:t>
            </a:r>
            <a:r>
              <a:rPr lang="ru-RU" sz="2500" dirty="0" smtClean="0">
                <a:solidFill>
                  <a:schemeClr val="accent1">
                    <a:lumMod val="50000"/>
                  </a:schemeClr>
                </a:solidFill>
              </a:rPr>
              <a:t> </a:t>
            </a:r>
            <a:r>
              <a:rPr lang="ru-RU" sz="2500" dirty="0" err="1" smtClean="0">
                <a:solidFill>
                  <a:schemeClr val="accent1">
                    <a:lumMod val="50000"/>
                  </a:schemeClr>
                </a:solidFill>
              </a:rPr>
              <a:t>Ботічеллі</a:t>
            </a:r>
            <a:r>
              <a:rPr lang="ru-RU" sz="2500" dirty="0" smtClean="0">
                <a:solidFill>
                  <a:schemeClr val="accent1">
                    <a:lumMod val="50000"/>
                  </a:schemeClr>
                </a:solidFill>
              </a:rPr>
              <a:t>. </a:t>
            </a:r>
            <a:r>
              <a:rPr lang="ru-RU" sz="2500" dirty="0">
                <a:solidFill>
                  <a:schemeClr val="accent1">
                    <a:lumMod val="50000"/>
                  </a:schemeClr>
                </a:solidFill>
              </a:rPr>
              <a:t>З </a:t>
            </a:r>
            <a:r>
              <a:rPr lang="ru-RU" sz="2500" dirty="0" smtClean="0">
                <a:solidFill>
                  <a:schemeClr val="accent1">
                    <a:lumMod val="50000"/>
                  </a:schemeClr>
                </a:solidFill>
              </a:rPr>
              <a:t>ангелом</a:t>
            </a:r>
            <a:r>
              <a:rPr lang="ru-RU" sz="2500" dirty="0">
                <a:solidFill>
                  <a:schemeClr val="accent1">
                    <a:lumMod val="50000"/>
                  </a:schemeClr>
                </a:solidFill>
              </a:rPr>
              <a:t> Леонардо </a:t>
            </a:r>
            <a:r>
              <a:rPr lang="ru-RU" sz="2500" dirty="0" err="1">
                <a:solidFill>
                  <a:schemeClr val="accent1">
                    <a:lumMod val="50000"/>
                  </a:schemeClr>
                </a:solidFill>
              </a:rPr>
              <a:t>пов'язана</a:t>
            </a:r>
            <a:r>
              <a:rPr lang="ru-RU" sz="2500" dirty="0">
                <a:solidFill>
                  <a:schemeClr val="accent1">
                    <a:lumMod val="50000"/>
                  </a:schemeClr>
                </a:solidFill>
              </a:rPr>
              <a:t> знаменита легенда про «</a:t>
            </a:r>
            <a:r>
              <a:rPr lang="ru-RU" sz="2500" dirty="0" err="1">
                <a:solidFill>
                  <a:schemeClr val="accent1">
                    <a:lumMod val="50000"/>
                  </a:schemeClr>
                </a:solidFill>
              </a:rPr>
              <a:t>переможеного</a:t>
            </a:r>
            <a:r>
              <a:rPr lang="ru-RU" sz="2500" dirty="0">
                <a:solidFill>
                  <a:schemeClr val="accent1">
                    <a:lumMod val="50000"/>
                  </a:schemeClr>
                </a:solidFill>
              </a:rPr>
              <a:t> </a:t>
            </a:r>
            <a:r>
              <a:rPr lang="ru-RU" sz="2500" dirty="0" err="1">
                <a:solidFill>
                  <a:schemeClr val="accent1">
                    <a:lumMod val="50000"/>
                  </a:schemeClr>
                </a:solidFill>
              </a:rPr>
              <a:t>вчителя</a:t>
            </a:r>
            <a:r>
              <a:rPr lang="ru-RU" sz="2500" dirty="0">
                <a:solidFill>
                  <a:schemeClr val="accent1">
                    <a:lumMod val="50000"/>
                  </a:schemeClr>
                </a:solidFill>
              </a:rPr>
              <a:t>». </a:t>
            </a:r>
            <a:r>
              <a:rPr lang="ru-RU" sz="2500" dirty="0" err="1">
                <a:solidFill>
                  <a:schemeClr val="accent1">
                    <a:lumMod val="50000"/>
                  </a:schemeClr>
                </a:solidFill>
              </a:rPr>
              <a:t>Відповідно</a:t>
            </a:r>
            <a:r>
              <a:rPr lang="ru-RU" sz="2500" dirty="0">
                <a:solidFill>
                  <a:schemeClr val="accent1">
                    <a:lumMod val="50000"/>
                  </a:schemeClr>
                </a:solidFill>
              </a:rPr>
              <a:t> до </a:t>
            </a:r>
            <a:r>
              <a:rPr lang="ru-RU" sz="2500" dirty="0" err="1">
                <a:solidFill>
                  <a:schemeClr val="accent1">
                    <a:lumMod val="50000"/>
                  </a:schemeClr>
                </a:solidFill>
              </a:rPr>
              <a:t>неї</a:t>
            </a:r>
            <a:r>
              <a:rPr lang="ru-RU" sz="2500" dirty="0">
                <a:solidFill>
                  <a:schemeClr val="accent1">
                    <a:lumMod val="50000"/>
                  </a:schemeClr>
                </a:solidFill>
              </a:rPr>
              <a:t>, </a:t>
            </a:r>
            <a:r>
              <a:rPr lang="ru-RU" sz="2500" dirty="0" err="1" smtClean="0">
                <a:solidFill>
                  <a:schemeClr val="accent1">
                    <a:lumMod val="50000"/>
                  </a:schemeClr>
                </a:solidFill>
              </a:rPr>
              <a:t>Вероккіо</a:t>
            </a:r>
            <a:r>
              <a:rPr lang="ru-RU" sz="2500" dirty="0">
                <a:solidFill>
                  <a:schemeClr val="accent1">
                    <a:lumMod val="50000"/>
                  </a:schemeClr>
                </a:solidFill>
              </a:rPr>
              <a:t> </a:t>
            </a:r>
            <a:r>
              <a:rPr lang="ru-RU" sz="2500" dirty="0" err="1">
                <a:solidFill>
                  <a:schemeClr val="accent1">
                    <a:lumMod val="50000"/>
                  </a:schemeClr>
                </a:solidFill>
              </a:rPr>
              <a:t>був</a:t>
            </a:r>
            <a:r>
              <a:rPr lang="ru-RU" sz="2500" dirty="0">
                <a:solidFill>
                  <a:schemeClr val="accent1">
                    <a:lumMod val="50000"/>
                  </a:schemeClr>
                </a:solidFill>
              </a:rPr>
              <a:t> </a:t>
            </a:r>
            <a:r>
              <a:rPr lang="ru-RU" sz="2500" dirty="0" err="1">
                <a:solidFill>
                  <a:schemeClr val="accent1">
                    <a:lumMod val="50000"/>
                  </a:schemeClr>
                </a:solidFill>
              </a:rPr>
              <a:t>настільки</a:t>
            </a:r>
            <a:r>
              <a:rPr lang="ru-RU" sz="2500" dirty="0">
                <a:solidFill>
                  <a:schemeClr val="accent1">
                    <a:lumMod val="50000"/>
                  </a:schemeClr>
                </a:solidFill>
              </a:rPr>
              <a:t> </a:t>
            </a:r>
            <a:r>
              <a:rPr lang="ru-RU" sz="2500" dirty="0" err="1">
                <a:solidFill>
                  <a:schemeClr val="accent1">
                    <a:lumMod val="50000"/>
                  </a:schemeClr>
                </a:solidFill>
              </a:rPr>
              <a:t>вражений</a:t>
            </a:r>
            <a:r>
              <a:rPr lang="ru-RU" sz="2500" dirty="0">
                <a:solidFill>
                  <a:schemeClr val="accent1">
                    <a:lumMod val="50000"/>
                  </a:schemeClr>
                </a:solidFill>
              </a:rPr>
              <a:t> </a:t>
            </a:r>
            <a:r>
              <a:rPr lang="ru-RU" sz="2500" dirty="0" err="1">
                <a:solidFill>
                  <a:schemeClr val="accent1">
                    <a:lumMod val="50000"/>
                  </a:schemeClr>
                </a:solidFill>
              </a:rPr>
              <a:t>майстерністю</a:t>
            </a:r>
            <a:r>
              <a:rPr lang="ru-RU" sz="2500" dirty="0">
                <a:solidFill>
                  <a:schemeClr val="accent1">
                    <a:lumMod val="50000"/>
                  </a:schemeClr>
                </a:solidFill>
              </a:rPr>
              <a:t> </a:t>
            </a:r>
            <a:r>
              <a:rPr lang="ru-RU" sz="2500" dirty="0" err="1">
                <a:solidFill>
                  <a:schemeClr val="accent1">
                    <a:lumMod val="50000"/>
                  </a:schemeClr>
                </a:solidFill>
              </a:rPr>
              <a:t>учня</a:t>
            </a:r>
            <a:r>
              <a:rPr lang="ru-RU" sz="2500" dirty="0">
                <a:solidFill>
                  <a:schemeClr val="accent1">
                    <a:lumMod val="50000"/>
                  </a:schemeClr>
                </a:solidFill>
              </a:rPr>
              <a:t>, </a:t>
            </a:r>
            <a:r>
              <a:rPr lang="ru-RU" sz="2500" dirty="0" err="1">
                <a:solidFill>
                  <a:schemeClr val="accent1">
                    <a:lumMod val="50000"/>
                  </a:schemeClr>
                </a:solidFill>
              </a:rPr>
              <a:t>що</a:t>
            </a:r>
            <a:r>
              <a:rPr lang="ru-RU" sz="2500" dirty="0">
                <a:solidFill>
                  <a:schemeClr val="accent1">
                    <a:lumMod val="50000"/>
                  </a:schemeClr>
                </a:solidFill>
              </a:rPr>
              <a:t> закинув </a:t>
            </a:r>
            <a:r>
              <a:rPr lang="ru-RU" sz="2500" dirty="0" err="1">
                <a:solidFill>
                  <a:schemeClr val="accent1">
                    <a:lumMod val="50000"/>
                  </a:schemeClr>
                </a:solidFill>
              </a:rPr>
              <a:t>пензель</a:t>
            </a:r>
            <a:r>
              <a:rPr lang="ru-RU" sz="2500" dirty="0">
                <a:solidFill>
                  <a:schemeClr val="accent1">
                    <a:lumMod val="50000"/>
                  </a:schemeClr>
                </a:solidFill>
              </a:rPr>
              <a:t>.</a:t>
            </a:r>
          </a:p>
          <a:p>
            <a:pPr marL="0" indent="0">
              <a:buNone/>
            </a:pPr>
            <a:endParaRPr lang="ru-RU" dirty="0"/>
          </a:p>
        </p:txBody>
      </p:sp>
      <p:sp>
        <p:nvSpPr>
          <p:cNvPr id="2" name="Заголовок 1"/>
          <p:cNvSpPr>
            <a:spLocks noGrp="1"/>
          </p:cNvSpPr>
          <p:nvPr>
            <p:ph type="title"/>
          </p:nvPr>
        </p:nvSpPr>
        <p:spPr/>
        <p:txBody>
          <a:bodyPr>
            <a:normAutofit/>
          </a:bodyPr>
          <a:lstStyle/>
          <a:p>
            <a:r>
              <a:rPr lang="uk-UA" sz="6600" dirty="0" smtClean="0">
                <a:latin typeface="Gabriola" pitchFamily="82" charset="0"/>
              </a:rPr>
              <a:t>Хрещення Христа</a:t>
            </a:r>
            <a:endParaRPr lang="ru-RU" sz="6600" dirty="0">
              <a:latin typeface="Gabriola" pitchFamily="82" charset="0"/>
            </a:endParaRPr>
          </a:p>
        </p:txBody>
      </p:sp>
    </p:spTree>
    <p:extLst>
      <p:ext uri="{BB962C8B-B14F-4D97-AF65-F5344CB8AC3E}">
        <p14:creationId xmlns:p14="http://schemas.microsoft.com/office/powerpoint/2010/main" val="3528779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0"/>
            <a:ext cx="6247470" cy="7309054"/>
          </a:xfrm>
        </p:spPr>
      </p:pic>
    </p:spTree>
    <p:extLst>
      <p:ext uri="{BB962C8B-B14F-4D97-AF65-F5344CB8AC3E}">
        <p14:creationId xmlns:p14="http://schemas.microsoft.com/office/powerpoint/2010/main" val="174913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556792"/>
            <a:ext cx="7408333" cy="4569371"/>
          </a:xfrm>
        </p:spPr>
        <p:txBody>
          <a:bodyPr>
            <a:normAutofit/>
          </a:bodyPr>
          <a:lstStyle/>
          <a:p>
            <a:pPr marL="0" indent="0">
              <a:buNone/>
            </a:pPr>
            <a:r>
              <a:rPr lang="ru-RU" dirty="0">
                <a:solidFill>
                  <a:schemeClr val="accent1">
                    <a:lumMod val="50000"/>
                  </a:schemeClr>
                </a:solidFill>
              </a:rPr>
              <a:t>Робота </a:t>
            </a:r>
            <a:r>
              <a:rPr lang="ru-RU" dirty="0" err="1">
                <a:solidFill>
                  <a:schemeClr val="accent1">
                    <a:lumMod val="50000"/>
                  </a:schemeClr>
                </a:solidFill>
              </a:rPr>
              <a:t>була</a:t>
            </a:r>
            <a:r>
              <a:rPr lang="ru-RU" dirty="0">
                <a:solidFill>
                  <a:schemeClr val="accent1">
                    <a:lumMod val="50000"/>
                  </a:schemeClr>
                </a:solidFill>
              </a:rPr>
              <a:t> написана для </a:t>
            </a:r>
            <a:r>
              <a:rPr lang="ru-RU" dirty="0" err="1">
                <a:solidFill>
                  <a:schemeClr val="accent1">
                    <a:lumMod val="50000"/>
                  </a:schemeClr>
                </a:solidFill>
              </a:rPr>
              <a:t>правителів</a:t>
            </a:r>
            <a:r>
              <a:rPr lang="ru-RU" dirty="0">
                <a:solidFill>
                  <a:schemeClr val="accent1">
                    <a:lumMod val="50000"/>
                  </a:schemeClr>
                </a:solidFill>
              </a:rPr>
              <a:t> </a:t>
            </a:r>
            <a:r>
              <a:rPr lang="ru-RU" dirty="0" err="1">
                <a:solidFill>
                  <a:schemeClr val="accent1">
                    <a:lumMod val="50000"/>
                  </a:schemeClr>
                </a:solidFill>
              </a:rPr>
              <a:t>Мілана</a:t>
            </a:r>
            <a:r>
              <a:rPr lang="ru-RU" dirty="0">
                <a:solidFill>
                  <a:schemeClr val="accent1">
                    <a:lumMod val="50000"/>
                  </a:schemeClr>
                </a:solidFill>
              </a:rPr>
              <a:t>, </a:t>
            </a:r>
            <a:r>
              <a:rPr lang="ru-RU" dirty="0" err="1">
                <a:solidFill>
                  <a:schemeClr val="accent1">
                    <a:lumMod val="50000"/>
                  </a:schemeClr>
                </a:solidFill>
              </a:rPr>
              <a:t>потім</a:t>
            </a:r>
            <a:r>
              <a:rPr lang="ru-RU" dirty="0">
                <a:solidFill>
                  <a:schemeClr val="accent1">
                    <a:lumMod val="50000"/>
                  </a:schemeClr>
                </a:solidFill>
              </a:rPr>
              <a:t> </a:t>
            </a:r>
            <a:r>
              <a:rPr lang="ru-RU" dirty="0" err="1">
                <a:solidFill>
                  <a:schemeClr val="accent1">
                    <a:lumMod val="50000"/>
                  </a:schemeClr>
                </a:solidFill>
              </a:rPr>
              <a:t>перейшла</a:t>
            </a:r>
            <a:r>
              <a:rPr lang="ru-RU" dirty="0">
                <a:solidFill>
                  <a:schemeClr val="accent1">
                    <a:lumMod val="50000"/>
                  </a:schemeClr>
                </a:solidFill>
              </a:rPr>
              <a:t> до </a:t>
            </a:r>
            <a:r>
              <a:rPr lang="ru-RU" dirty="0" err="1">
                <a:solidFill>
                  <a:schemeClr val="accent1">
                    <a:lumMod val="50000"/>
                  </a:schemeClr>
                </a:solidFill>
              </a:rPr>
              <a:t>сім'ї</a:t>
            </a:r>
            <a:r>
              <a:rPr lang="ru-RU" dirty="0">
                <a:solidFill>
                  <a:schemeClr val="accent1">
                    <a:lumMod val="50000"/>
                  </a:schemeClr>
                </a:solidFill>
              </a:rPr>
              <a:t> </a:t>
            </a:r>
            <a:r>
              <a:rPr lang="ru-RU" dirty="0" smtClean="0">
                <a:solidFill>
                  <a:schemeClr val="accent1">
                    <a:lumMod val="50000"/>
                  </a:schemeClr>
                </a:solidFill>
              </a:rPr>
              <a:t> </a:t>
            </a:r>
            <a:r>
              <a:rPr lang="ru-RU" dirty="0" err="1" smtClean="0">
                <a:solidFill>
                  <a:schemeClr val="accent1">
                    <a:lumMod val="50000"/>
                  </a:schemeClr>
                </a:solidFill>
              </a:rPr>
              <a:t>Літта</a:t>
            </a:r>
            <a:r>
              <a:rPr lang="ru-RU" dirty="0" smtClean="0">
                <a:solidFill>
                  <a:schemeClr val="accent1">
                    <a:lumMod val="50000"/>
                  </a:schemeClr>
                </a:solidFill>
              </a:rPr>
              <a:t>, </a:t>
            </a:r>
            <a:r>
              <a:rPr lang="ru-RU" dirty="0">
                <a:solidFill>
                  <a:schemeClr val="accent1">
                    <a:lumMod val="50000"/>
                  </a:schemeClr>
                </a:solidFill>
              </a:rPr>
              <a:t>і </a:t>
            </a:r>
            <a:r>
              <a:rPr lang="ru-RU" dirty="0" err="1">
                <a:solidFill>
                  <a:schemeClr val="accent1">
                    <a:lumMod val="50000"/>
                  </a:schemeClr>
                </a:solidFill>
              </a:rPr>
              <a:t>кілька</a:t>
            </a:r>
            <a:r>
              <a:rPr lang="ru-RU" dirty="0">
                <a:solidFill>
                  <a:schemeClr val="accent1">
                    <a:lumMod val="50000"/>
                  </a:schemeClr>
                </a:solidFill>
              </a:rPr>
              <a:t> </a:t>
            </a:r>
            <a:r>
              <a:rPr lang="ru-RU" dirty="0" err="1">
                <a:solidFill>
                  <a:schemeClr val="accent1">
                    <a:lumMod val="50000"/>
                  </a:schemeClr>
                </a:solidFill>
              </a:rPr>
              <a:t>століть</a:t>
            </a:r>
            <a:r>
              <a:rPr lang="ru-RU" dirty="0">
                <a:solidFill>
                  <a:schemeClr val="accent1">
                    <a:lumMod val="50000"/>
                  </a:schemeClr>
                </a:solidFill>
              </a:rPr>
              <a:t> </a:t>
            </a:r>
            <a:r>
              <a:rPr lang="ru-RU" dirty="0" err="1">
                <a:solidFill>
                  <a:schemeClr val="accent1">
                    <a:lumMod val="50000"/>
                  </a:schemeClr>
                </a:solidFill>
              </a:rPr>
              <a:t>перебувала</a:t>
            </a:r>
            <a:r>
              <a:rPr lang="ru-RU" dirty="0">
                <a:solidFill>
                  <a:schemeClr val="accent1">
                    <a:lumMod val="50000"/>
                  </a:schemeClr>
                </a:solidFill>
              </a:rPr>
              <a:t> в </a:t>
            </a:r>
            <a:r>
              <a:rPr lang="ru-RU" dirty="0" err="1">
                <a:solidFill>
                  <a:schemeClr val="accent1">
                    <a:lumMod val="50000"/>
                  </a:schemeClr>
                </a:solidFill>
              </a:rPr>
              <a:t>їхній</a:t>
            </a:r>
            <a:r>
              <a:rPr lang="ru-RU" dirty="0">
                <a:solidFill>
                  <a:schemeClr val="accent1">
                    <a:lumMod val="50000"/>
                  </a:schemeClr>
                </a:solidFill>
              </a:rPr>
              <a:t> </a:t>
            </a:r>
            <a:r>
              <a:rPr lang="ru-RU" dirty="0" err="1">
                <a:solidFill>
                  <a:schemeClr val="accent1">
                    <a:lumMod val="50000"/>
                  </a:schemeClr>
                </a:solidFill>
              </a:rPr>
              <a:t>приватній</a:t>
            </a:r>
            <a:r>
              <a:rPr lang="ru-RU" dirty="0">
                <a:solidFill>
                  <a:schemeClr val="accent1">
                    <a:lumMod val="50000"/>
                  </a:schemeClr>
                </a:solidFill>
              </a:rPr>
              <a:t> </a:t>
            </a:r>
            <a:r>
              <a:rPr lang="ru-RU" dirty="0" err="1">
                <a:solidFill>
                  <a:schemeClr val="accent1">
                    <a:lumMod val="50000"/>
                  </a:schemeClr>
                </a:solidFill>
              </a:rPr>
              <a:t>колекції</a:t>
            </a:r>
            <a:r>
              <a:rPr lang="ru-RU" dirty="0">
                <a:solidFill>
                  <a:schemeClr val="accent1">
                    <a:lumMod val="50000"/>
                  </a:schemeClr>
                </a:solidFill>
              </a:rPr>
              <a:t>. Початкова </a:t>
            </a:r>
            <a:r>
              <a:rPr lang="ru-RU" dirty="0" err="1">
                <a:solidFill>
                  <a:schemeClr val="accent1">
                    <a:lumMod val="50000"/>
                  </a:schemeClr>
                </a:solidFill>
              </a:rPr>
              <a:t>назва</a:t>
            </a:r>
            <a:r>
              <a:rPr lang="ru-RU" dirty="0">
                <a:solidFill>
                  <a:schemeClr val="accent1">
                    <a:lumMod val="50000"/>
                  </a:schemeClr>
                </a:solidFill>
              </a:rPr>
              <a:t> </a:t>
            </a:r>
            <a:r>
              <a:rPr lang="ru-RU" dirty="0" err="1">
                <a:solidFill>
                  <a:schemeClr val="accent1">
                    <a:lumMod val="50000"/>
                  </a:schemeClr>
                </a:solidFill>
              </a:rPr>
              <a:t>картини</a:t>
            </a:r>
            <a:r>
              <a:rPr lang="ru-RU" dirty="0">
                <a:solidFill>
                  <a:schemeClr val="accent1">
                    <a:lumMod val="50000"/>
                  </a:schemeClr>
                </a:solidFill>
              </a:rPr>
              <a:t> — «Мадонна з </a:t>
            </a:r>
            <a:r>
              <a:rPr lang="ru-RU" dirty="0" err="1">
                <a:solidFill>
                  <a:schemeClr val="accent1">
                    <a:lumMod val="50000"/>
                  </a:schemeClr>
                </a:solidFill>
              </a:rPr>
              <a:t>немовлям</a:t>
            </a:r>
            <a:r>
              <a:rPr lang="ru-RU" dirty="0">
                <a:solidFill>
                  <a:schemeClr val="accent1">
                    <a:lumMod val="50000"/>
                  </a:schemeClr>
                </a:solidFill>
              </a:rPr>
              <a:t>». </a:t>
            </a:r>
            <a:r>
              <a:rPr lang="ru-RU" dirty="0" err="1">
                <a:solidFill>
                  <a:schemeClr val="accent1">
                    <a:lumMod val="50000"/>
                  </a:schemeClr>
                </a:solidFill>
              </a:rPr>
              <a:t>Сучасна</a:t>
            </a:r>
            <a:r>
              <a:rPr lang="ru-RU" dirty="0">
                <a:solidFill>
                  <a:schemeClr val="accent1">
                    <a:lumMod val="50000"/>
                  </a:schemeClr>
                </a:solidFill>
              </a:rPr>
              <a:t> </a:t>
            </a:r>
            <a:r>
              <a:rPr lang="ru-RU" dirty="0" err="1">
                <a:solidFill>
                  <a:schemeClr val="accent1">
                    <a:lumMod val="50000"/>
                  </a:schemeClr>
                </a:solidFill>
              </a:rPr>
              <a:t>назва</a:t>
            </a:r>
            <a:r>
              <a:rPr lang="ru-RU" dirty="0">
                <a:solidFill>
                  <a:schemeClr val="accent1">
                    <a:lumMod val="50000"/>
                  </a:schemeClr>
                </a:solidFill>
              </a:rPr>
              <a:t> </a:t>
            </a:r>
            <a:r>
              <a:rPr lang="ru-RU" dirty="0" err="1">
                <a:solidFill>
                  <a:schemeClr val="accent1">
                    <a:lumMod val="50000"/>
                  </a:schemeClr>
                </a:solidFill>
              </a:rPr>
              <a:t>картини</a:t>
            </a:r>
            <a:r>
              <a:rPr lang="ru-RU" dirty="0">
                <a:solidFill>
                  <a:schemeClr val="accent1">
                    <a:lumMod val="50000"/>
                  </a:schemeClr>
                </a:solidFill>
              </a:rPr>
              <a:t> походить </a:t>
            </a:r>
            <a:r>
              <a:rPr lang="ru-RU" dirty="0" err="1">
                <a:solidFill>
                  <a:schemeClr val="accent1">
                    <a:lumMod val="50000"/>
                  </a:schemeClr>
                </a:solidFill>
              </a:rPr>
              <a:t>від</a:t>
            </a:r>
            <a:r>
              <a:rPr lang="ru-RU" dirty="0">
                <a:solidFill>
                  <a:schemeClr val="accent1">
                    <a:lumMod val="50000"/>
                  </a:schemeClr>
                </a:solidFill>
              </a:rPr>
              <a:t> </a:t>
            </a:r>
            <a:r>
              <a:rPr lang="ru-RU" dirty="0" err="1">
                <a:solidFill>
                  <a:schemeClr val="accent1">
                    <a:lumMod val="50000"/>
                  </a:schemeClr>
                </a:solidFill>
              </a:rPr>
              <a:t>імені</a:t>
            </a:r>
            <a:r>
              <a:rPr lang="ru-RU" dirty="0">
                <a:solidFill>
                  <a:schemeClr val="accent1">
                    <a:lumMod val="50000"/>
                  </a:schemeClr>
                </a:solidFill>
              </a:rPr>
              <a:t> </a:t>
            </a:r>
            <a:r>
              <a:rPr lang="ru-RU" dirty="0" err="1">
                <a:solidFill>
                  <a:schemeClr val="accent1">
                    <a:lumMod val="50000"/>
                  </a:schemeClr>
                </a:solidFill>
              </a:rPr>
              <a:t>її</a:t>
            </a:r>
            <a:r>
              <a:rPr lang="ru-RU" dirty="0">
                <a:solidFill>
                  <a:schemeClr val="accent1">
                    <a:lumMod val="50000"/>
                  </a:schemeClr>
                </a:solidFill>
              </a:rPr>
              <a:t> </a:t>
            </a:r>
            <a:r>
              <a:rPr lang="ru-RU" dirty="0" err="1">
                <a:solidFill>
                  <a:schemeClr val="accent1">
                    <a:lumMod val="50000"/>
                  </a:schemeClr>
                </a:solidFill>
              </a:rPr>
              <a:t>власника</a:t>
            </a:r>
            <a:r>
              <a:rPr lang="ru-RU" dirty="0">
                <a:solidFill>
                  <a:schemeClr val="accent1">
                    <a:lumMod val="50000"/>
                  </a:schemeClr>
                </a:solidFill>
              </a:rPr>
              <a:t> графа </a:t>
            </a:r>
            <a:r>
              <a:rPr lang="ru-RU" dirty="0" err="1">
                <a:solidFill>
                  <a:schemeClr val="accent1">
                    <a:lumMod val="50000"/>
                  </a:schemeClr>
                </a:solidFill>
              </a:rPr>
              <a:t>Літта</a:t>
            </a:r>
            <a:r>
              <a:rPr lang="ru-RU" dirty="0">
                <a:solidFill>
                  <a:schemeClr val="accent1">
                    <a:lumMod val="50000"/>
                  </a:schemeClr>
                </a:solidFill>
              </a:rPr>
              <a:t>, </a:t>
            </a:r>
            <a:r>
              <a:rPr lang="ru-RU" dirty="0" err="1">
                <a:solidFill>
                  <a:schemeClr val="accent1">
                    <a:lumMod val="50000"/>
                  </a:schemeClr>
                </a:solidFill>
              </a:rPr>
              <a:t>якому</a:t>
            </a:r>
            <a:r>
              <a:rPr lang="ru-RU" dirty="0">
                <a:solidFill>
                  <a:schemeClr val="accent1">
                    <a:lumMod val="50000"/>
                  </a:schemeClr>
                </a:solidFill>
              </a:rPr>
              <a:t> </a:t>
            </a:r>
            <a:r>
              <a:rPr lang="ru-RU" dirty="0" err="1">
                <a:solidFill>
                  <a:schemeClr val="accent1">
                    <a:lumMod val="50000"/>
                  </a:schemeClr>
                </a:solidFill>
              </a:rPr>
              <a:t>також</a:t>
            </a:r>
            <a:r>
              <a:rPr lang="ru-RU" dirty="0">
                <a:solidFill>
                  <a:schemeClr val="accent1">
                    <a:lumMod val="50000"/>
                  </a:schemeClr>
                </a:solidFill>
              </a:rPr>
              <a:t> належала </a:t>
            </a:r>
            <a:r>
              <a:rPr lang="ru-RU" dirty="0" err="1">
                <a:solidFill>
                  <a:schemeClr val="accent1">
                    <a:lumMod val="50000"/>
                  </a:schemeClr>
                </a:solidFill>
              </a:rPr>
              <a:t>фамільна</a:t>
            </a:r>
            <a:r>
              <a:rPr lang="ru-RU" dirty="0">
                <a:solidFill>
                  <a:schemeClr val="accent1">
                    <a:lumMod val="50000"/>
                  </a:schemeClr>
                </a:solidFill>
              </a:rPr>
              <a:t> картинна галерея в </a:t>
            </a:r>
            <a:r>
              <a:rPr lang="ru-RU" dirty="0" err="1" smtClean="0">
                <a:solidFill>
                  <a:schemeClr val="accent1">
                    <a:lumMod val="50000"/>
                  </a:schemeClr>
                </a:solidFill>
              </a:rPr>
              <a:t>Мілані</a:t>
            </a:r>
            <a:r>
              <a:rPr lang="ru-RU" dirty="0" smtClean="0">
                <a:solidFill>
                  <a:schemeClr val="accent1">
                    <a:lumMod val="50000"/>
                  </a:schemeClr>
                </a:solidFill>
              </a:rPr>
              <a:t>. </a:t>
            </a:r>
            <a:r>
              <a:rPr lang="ru-RU" dirty="0">
                <a:solidFill>
                  <a:schemeClr val="accent1">
                    <a:lumMod val="50000"/>
                  </a:schemeClr>
                </a:solidFill>
              </a:rPr>
              <a:t>У </a:t>
            </a:r>
            <a:r>
              <a:rPr lang="ru-RU" dirty="0" smtClean="0">
                <a:solidFill>
                  <a:schemeClr val="accent1">
                    <a:lumMod val="50000"/>
                  </a:schemeClr>
                </a:solidFill>
              </a:rPr>
              <a:t>1864</a:t>
            </a:r>
            <a:r>
              <a:rPr lang="ru-RU" dirty="0">
                <a:solidFill>
                  <a:schemeClr val="accent1">
                    <a:lumMod val="50000"/>
                  </a:schemeClr>
                </a:solidFill>
              </a:rPr>
              <a:t> р. </a:t>
            </a:r>
            <a:r>
              <a:rPr lang="ru-RU" dirty="0" err="1">
                <a:solidFill>
                  <a:schemeClr val="accent1">
                    <a:lumMod val="50000"/>
                  </a:schemeClr>
                </a:solidFill>
              </a:rPr>
              <a:t>він</a:t>
            </a:r>
            <a:r>
              <a:rPr lang="ru-RU" dirty="0">
                <a:solidFill>
                  <a:schemeClr val="accent1">
                    <a:lumMod val="50000"/>
                  </a:schemeClr>
                </a:solidFill>
              </a:rPr>
              <a:t> </a:t>
            </a:r>
            <a:r>
              <a:rPr lang="ru-RU" dirty="0" err="1">
                <a:solidFill>
                  <a:schemeClr val="accent1">
                    <a:lumMod val="50000"/>
                  </a:schemeClr>
                </a:solidFill>
              </a:rPr>
              <a:t>звернувся</a:t>
            </a:r>
            <a:r>
              <a:rPr lang="ru-RU" dirty="0">
                <a:solidFill>
                  <a:schemeClr val="accent1">
                    <a:lumMod val="50000"/>
                  </a:schemeClr>
                </a:solidFill>
              </a:rPr>
              <a:t> в </a:t>
            </a:r>
            <a:r>
              <a:rPr lang="ru-RU" dirty="0" err="1" smtClean="0">
                <a:solidFill>
                  <a:schemeClr val="accent1">
                    <a:lumMod val="50000"/>
                  </a:schemeClr>
                </a:solidFill>
              </a:rPr>
              <a:t>Ермітаж</a:t>
            </a:r>
            <a:r>
              <a:rPr lang="ru-RU" dirty="0">
                <a:solidFill>
                  <a:schemeClr val="accent1">
                    <a:lumMod val="50000"/>
                  </a:schemeClr>
                </a:solidFill>
              </a:rPr>
              <a:t> з </a:t>
            </a:r>
            <a:r>
              <a:rPr lang="ru-RU" dirty="0" err="1">
                <a:solidFill>
                  <a:schemeClr val="accent1">
                    <a:lumMod val="50000"/>
                  </a:schemeClr>
                </a:solidFill>
              </a:rPr>
              <a:t>пропозицією</a:t>
            </a:r>
            <a:r>
              <a:rPr lang="ru-RU" dirty="0">
                <a:solidFill>
                  <a:schemeClr val="accent1">
                    <a:lumMod val="50000"/>
                  </a:schemeClr>
                </a:solidFill>
              </a:rPr>
              <a:t> </a:t>
            </a:r>
            <a:r>
              <a:rPr lang="ru-RU" dirty="0" err="1">
                <a:solidFill>
                  <a:schemeClr val="accent1">
                    <a:lumMod val="50000"/>
                  </a:schemeClr>
                </a:solidFill>
              </a:rPr>
              <a:t>купити</a:t>
            </a:r>
            <a:r>
              <a:rPr lang="ru-RU" dirty="0">
                <a:solidFill>
                  <a:schemeClr val="accent1">
                    <a:lumMod val="50000"/>
                  </a:schemeClr>
                </a:solidFill>
              </a:rPr>
              <a:t> «Мадонну з </a:t>
            </a:r>
            <a:r>
              <a:rPr lang="ru-RU" dirty="0" err="1">
                <a:solidFill>
                  <a:schemeClr val="accent1">
                    <a:lumMod val="50000"/>
                  </a:schemeClr>
                </a:solidFill>
              </a:rPr>
              <a:t>немовлям</a:t>
            </a:r>
            <a:r>
              <a:rPr lang="ru-RU" dirty="0">
                <a:solidFill>
                  <a:schemeClr val="accent1">
                    <a:lumMod val="50000"/>
                  </a:schemeClr>
                </a:solidFill>
              </a:rPr>
              <a:t>» і </a:t>
            </a:r>
            <a:r>
              <a:rPr lang="ru-RU" dirty="0" err="1">
                <a:solidFill>
                  <a:schemeClr val="accent1">
                    <a:lumMod val="50000"/>
                  </a:schemeClr>
                </a:solidFill>
              </a:rPr>
              <a:t>кілька</a:t>
            </a:r>
            <a:r>
              <a:rPr lang="ru-RU" dirty="0">
                <a:solidFill>
                  <a:schemeClr val="accent1">
                    <a:lumMod val="50000"/>
                  </a:schemeClr>
                </a:solidFill>
              </a:rPr>
              <a:t> </a:t>
            </a:r>
            <a:r>
              <a:rPr lang="ru-RU" dirty="0" err="1">
                <a:solidFill>
                  <a:schemeClr val="accent1">
                    <a:lumMod val="50000"/>
                  </a:schemeClr>
                </a:solidFill>
              </a:rPr>
              <a:t>інших</a:t>
            </a:r>
            <a:r>
              <a:rPr lang="ru-RU" dirty="0">
                <a:solidFill>
                  <a:schemeClr val="accent1">
                    <a:lumMod val="50000"/>
                  </a:schemeClr>
                </a:solidFill>
              </a:rPr>
              <a:t> картин. У </a:t>
            </a:r>
            <a:r>
              <a:rPr lang="ru-RU" dirty="0" smtClean="0">
                <a:solidFill>
                  <a:schemeClr val="accent1">
                    <a:lumMod val="50000"/>
                  </a:schemeClr>
                </a:solidFill>
              </a:rPr>
              <a:t>1865</a:t>
            </a:r>
            <a:r>
              <a:rPr lang="ru-RU" dirty="0">
                <a:solidFill>
                  <a:schemeClr val="accent1">
                    <a:lumMod val="50000"/>
                  </a:schemeClr>
                </a:solidFill>
              </a:rPr>
              <a:t> р. </a:t>
            </a:r>
            <a:r>
              <a:rPr lang="ru-RU" dirty="0" err="1">
                <a:solidFill>
                  <a:schemeClr val="accent1">
                    <a:lumMod val="50000"/>
                  </a:schemeClr>
                </a:solidFill>
              </a:rPr>
              <a:t>Ермітаж</a:t>
            </a:r>
            <a:r>
              <a:rPr lang="ru-RU" dirty="0">
                <a:solidFill>
                  <a:schemeClr val="accent1">
                    <a:lumMod val="50000"/>
                  </a:schemeClr>
                </a:solidFill>
              </a:rPr>
              <a:t> продав </a:t>
            </a:r>
            <a:r>
              <a:rPr lang="ru-RU" dirty="0" err="1">
                <a:solidFill>
                  <a:schemeClr val="accent1">
                    <a:lumMod val="50000"/>
                  </a:schemeClr>
                </a:solidFill>
              </a:rPr>
              <a:t>графові</a:t>
            </a:r>
            <a:r>
              <a:rPr lang="ru-RU" dirty="0">
                <a:solidFill>
                  <a:schemeClr val="accent1">
                    <a:lumMod val="50000"/>
                  </a:schemeClr>
                </a:solidFill>
              </a:rPr>
              <a:t> </a:t>
            </a:r>
            <a:r>
              <a:rPr lang="ru-RU" dirty="0" err="1">
                <a:solidFill>
                  <a:schemeClr val="accent1">
                    <a:lumMod val="50000"/>
                  </a:schemeClr>
                </a:solidFill>
              </a:rPr>
              <a:t>чотири</a:t>
            </a:r>
            <a:r>
              <a:rPr lang="ru-RU" dirty="0">
                <a:solidFill>
                  <a:schemeClr val="accent1">
                    <a:lumMod val="50000"/>
                  </a:schemeClr>
                </a:solidFill>
              </a:rPr>
              <a:t> </a:t>
            </a:r>
            <a:r>
              <a:rPr lang="ru-RU" dirty="0" err="1">
                <a:solidFill>
                  <a:schemeClr val="accent1">
                    <a:lumMod val="50000"/>
                  </a:schemeClr>
                </a:solidFill>
              </a:rPr>
              <a:t>картини</a:t>
            </a:r>
            <a:r>
              <a:rPr lang="ru-RU" dirty="0">
                <a:solidFill>
                  <a:schemeClr val="accent1">
                    <a:lumMod val="50000"/>
                  </a:schemeClr>
                </a:solidFill>
              </a:rPr>
              <a:t>, </a:t>
            </a:r>
            <a:r>
              <a:rPr lang="ru-RU" dirty="0" err="1">
                <a:solidFill>
                  <a:schemeClr val="accent1">
                    <a:lumMod val="50000"/>
                  </a:schemeClr>
                </a:solidFill>
              </a:rPr>
              <a:t>серед</a:t>
            </a:r>
            <a:r>
              <a:rPr lang="ru-RU" dirty="0">
                <a:solidFill>
                  <a:schemeClr val="accent1">
                    <a:lumMod val="50000"/>
                  </a:schemeClr>
                </a:solidFill>
              </a:rPr>
              <a:t> </a:t>
            </a:r>
            <a:r>
              <a:rPr lang="ru-RU" dirty="0" err="1">
                <a:solidFill>
                  <a:schemeClr val="accent1">
                    <a:lumMod val="50000"/>
                  </a:schemeClr>
                </a:solidFill>
              </a:rPr>
              <a:t>яких</a:t>
            </a:r>
            <a:r>
              <a:rPr lang="ru-RU" dirty="0">
                <a:solidFill>
                  <a:schemeClr val="accent1">
                    <a:lumMod val="50000"/>
                  </a:schemeClr>
                </a:solidFill>
              </a:rPr>
              <a:t> </a:t>
            </a:r>
            <a:r>
              <a:rPr lang="ru-RU" dirty="0" err="1">
                <a:solidFill>
                  <a:schemeClr val="accent1">
                    <a:lumMod val="50000"/>
                  </a:schemeClr>
                </a:solidFill>
              </a:rPr>
              <a:t>була</a:t>
            </a:r>
            <a:r>
              <a:rPr lang="ru-RU" dirty="0">
                <a:solidFill>
                  <a:schemeClr val="accent1">
                    <a:lumMod val="50000"/>
                  </a:schemeClr>
                </a:solidFill>
              </a:rPr>
              <a:t> «Мадонна з </a:t>
            </a:r>
            <a:r>
              <a:rPr lang="ru-RU" dirty="0" err="1">
                <a:solidFill>
                  <a:schemeClr val="accent1">
                    <a:lumMod val="50000"/>
                  </a:schemeClr>
                </a:solidFill>
              </a:rPr>
              <a:t>немовлям</a:t>
            </a:r>
            <a:r>
              <a:rPr lang="ru-RU" dirty="0">
                <a:solidFill>
                  <a:schemeClr val="accent1">
                    <a:lumMod val="50000"/>
                  </a:schemeClr>
                </a:solidFill>
              </a:rPr>
              <a:t>», за 100 тис. </a:t>
            </a:r>
            <a:r>
              <a:rPr lang="ru-RU" dirty="0" err="1" smtClean="0">
                <a:solidFill>
                  <a:schemeClr val="accent1">
                    <a:lumMod val="50000"/>
                  </a:schemeClr>
                </a:solidFill>
              </a:rPr>
              <a:t>франків</a:t>
            </a:r>
            <a:r>
              <a:rPr lang="ru-RU" dirty="0" smtClean="0">
                <a:solidFill>
                  <a:schemeClr val="accent1">
                    <a:lumMod val="50000"/>
                  </a:schemeClr>
                </a:solidFill>
              </a:rPr>
              <a:t>.</a:t>
            </a:r>
            <a:endParaRPr lang="ru-RU" dirty="0">
              <a:solidFill>
                <a:schemeClr val="accent1">
                  <a:lumMod val="50000"/>
                </a:schemeClr>
              </a:solidFill>
            </a:endParaRPr>
          </a:p>
        </p:txBody>
      </p:sp>
      <p:sp>
        <p:nvSpPr>
          <p:cNvPr id="2" name="Заголовок 1"/>
          <p:cNvSpPr>
            <a:spLocks noGrp="1"/>
          </p:cNvSpPr>
          <p:nvPr>
            <p:ph type="title"/>
          </p:nvPr>
        </p:nvSpPr>
        <p:spPr/>
        <p:txBody>
          <a:bodyPr>
            <a:normAutofit/>
          </a:bodyPr>
          <a:lstStyle/>
          <a:p>
            <a:r>
              <a:rPr lang="uk-UA" sz="6600" dirty="0" smtClean="0">
                <a:latin typeface="Gabriola" pitchFamily="82" charset="0"/>
              </a:rPr>
              <a:t>Мадонна Літа</a:t>
            </a:r>
            <a:endParaRPr lang="ru-RU" sz="6600" dirty="0">
              <a:latin typeface="Gabriola" pitchFamily="82" charset="0"/>
            </a:endParaRPr>
          </a:p>
        </p:txBody>
      </p:sp>
    </p:spTree>
    <p:extLst>
      <p:ext uri="{BB962C8B-B14F-4D97-AF65-F5344CB8AC3E}">
        <p14:creationId xmlns:p14="http://schemas.microsoft.com/office/powerpoint/2010/main" val="272130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0"/>
            <a:ext cx="5400778" cy="6894611"/>
          </a:xfrm>
          <a:prstGeom prst="rect">
            <a:avLst/>
          </a:prstGeom>
        </p:spPr>
      </p:pic>
    </p:spTree>
    <p:extLst>
      <p:ext uri="{BB962C8B-B14F-4D97-AF65-F5344CB8AC3E}">
        <p14:creationId xmlns:p14="http://schemas.microsoft.com/office/powerpoint/2010/main" val="370125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08333" cy="3450696"/>
          </a:xfrm>
        </p:spPr>
        <p:txBody>
          <a:bodyPr/>
          <a:lstStyle/>
          <a:p>
            <a:pPr marL="0" indent="0">
              <a:buNone/>
            </a:pPr>
            <a:r>
              <a:rPr lang="uk-UA" dirty="0" smtClean="0"/>
              <a:t>	</a:t>
            </a:r>
            <a:r>
              <a:rPr lang="ru-RU" dirty="0" err="1">
                <a:solidFill>
                  <a:schemeClr val="accent1">
                    <a:lumMod val="50000"/>
                  </a:schemeClr>
                </a:solidFill>
              </a:rPr>
              <a:t>Цю</a:t>
            </a:r>
            <a:r>
              <a:rPr lang="ru-RU" dirty="0">
                <a:solidFill>
                  <a:schemeClr val="accent1">
                    <a:lumMod val="50000"/>
                  </a:schemeClr>
                </a:solidFill>
              </a:rPr>
              <a:t> </a:t>
            </a:r>
            <a:r>
              <a:rPr lang="ru-RU" dirty="0" err="1">
                <a:solidFill>
                  <a:schemeClr val="accent1">
                    <a:lumMod val="50000"/>
                  </a:schemeClr>
                </a:solidFill>
              </a:rPr>
              <a:t>вівтарну</a:t>
            </a:r>
            <a:r>
              <a:rPr lang="ru-RU" dirty="0">
                <a:solidFill>
                  <a:schemeClr val="accent1">
                    <a:lumMod val="50000"/>
                  </a:schemeClr>
                </a:solidFill>
              </a:rPr>
              <a:t> картину Леонардо </a:t>
            </a:r>
            <a:r>
              <a:rPr lang="ru-RU" dirty="0" err="1">
                <a:solidFill>
                  <a:schemeClr val="accent1">
                    <a:lumMod val="50000"/>
                  </a:schemeClr>
                </a:solidFill>
              </a:rPr>
              <a:t>замовило</a:t>
            </a:r>
            <a:r>
              <a:rPr lang="ru-RU" dirty="0">
                <a:solidFill>
                  <a:schemeClr val="accent1">
                    <a:lumMod val="50000"/>
                  </a:schemeClr>
                </a:solidFill>
              </a:rPr>
              <a:t> </a:t>
            </a:r>
            <a:r>
              <a:rPr lang="ru-RU" dirty="0" err="1">
                <a:solidFill>
                  <a:schemeClr val="accent1">
                    <a:lumMod val="50000"/>
                  </a:schemeClr>
                </a:solidFill>
              </a:rPr>
              <a:t>одне</a:t>
            </a:r>
            <a:r>
              <a:rPr lang="ru-RU" dirty="0">
                <a:solidFill>
                  <a:schemeClr val="accent1">
                    <a:lumMod val="50000"/>
                  </a:schemeClr>
                </a:solidFill>
              </a:rPr>
              <a:t> </a:t>
            </a:r>
            <a:r>
              <a:rPr lang="ru-RU" dirty="0" err="1">
                <a:solidFill>
                  <a:schemeClr val="accent1">
                    <a:lumMod val="50000"/>
                  </a:schemeClr>
                </a:solidFill>
              </a:rPr>
              <a:t>релігійне</a:t>
            </a:r>
            <a:r>
              <a:rPr lang="ru-RU" dirty="0">
                <a:solidFill>
                  <a:schemeClr val="accent1">
                    <a:lumMod val="50000"/>
                  </a:schemeClr>
                </a:solidFill>
              </a:rPr>
              <a:t> братство, </a:t>
            </a:r>
            <a:r>
              <a:rPr lang="ru-RU" dirty="0" err="1">
                <a:solidFill>
                  <a:schemeClr val="accent1">
                    <a:lumMod val="50000"/>
                  </a:schemeClr>
                </a:solidFill>
              </a:rPr>
              <a:t>проте</a:t>
            </a:r>
            <a:r>
              <a:rPr lang="ru-RU" dirty="0">
                <a:solidFill>
                  <a:schemeClr val="accent1">
                    <a:lumMod val="50000"/>
                  </a:schemeClr>
                </a:solidFill>
              </a:rPr>
              <a:t> через </a:t>
            </a:r>
            <a:r>
              <a:rPr lang="ru-RU" dirty="0" err="1">
                <a:solidFill>
                  <a:schemeClr val="accent1">
                    <a:lumMod val="50000"/>
                  </a:schemeClr>
                </a:solidFill>
              </a:rPr>
              <a:t>розходження</a:t>
            </a:r>
            <a:r>
              <a:rPr lang="ru-RU" dirty="0">
                <a:solidFill>
                  <a:schemeClr val="accent1">
                    <a:lumMod val="50000"/>
                  </a:schemeClr>
                </a:solidFill>
              </a:rPr>
              <a:t> в </a:t>
            </a:r>
            <a:r>
              <a:rPr lang="ru-RU" dirty="0" err="1">
                <a:solidFill>
                  <a:schemeClr val="accent1">
                    <a:lumMod val="50000"/>
                  </a:schemeClr>
                </a:solidFill>
              </a:rPr>
              <a:t>ціні</a:t>
            </a:r>
            <a:r>
              <a:rPr lang="ru-RU" dirty="0">
                <a:solidFill>
                  <a:schemeClr val="accent1">
                    <a:lumMod val="50000"/>
                  </a:schemeClr>
                </a:solidFill>
              </a:rPr>
              <a:t> художник </a:t>
            </a:r>
            <a:r>
              <a:rPr lang="ru-RU" dirty="0" err="1">
                <a:solidFill>
                  <a:schemeClr val="accent1">
                    <a:lumMod val="50000"/>
                  </a:schemeClr>
                </a:solidFill>
              </a:rPr>
              <a:t>вирішив</a:t>
            </a:r>
            <a:r>
              <a:rPr lang="ru-RU" dirty="0">
                <a:solidFill>
                  <a:schemeClr val="accent1">
                    <a:lumMod val="50000"/>
                  </a:schemeClr>
                </a:solidFill>
              </a:rPr>
              <a:t> </a:t>
            </a:r>
            <a:r>
              <a:rPr lang="ru-RU" dirty="0" err="1">
                <a:solidFill>
                  <a:schemeClr val="accent1">
                    <a:lumMod val="50000"/>
                  </a:schemeClr>
                </a:solidFill>
              </a:rPr>
              <a:t>її</a:t>
            </a:r>
            <a:r>
              <a:rPr lang="ru-RU" dirty="0">
                <a:solidFill>
                  <a:schemeClr val="accent1">
                    <a:lumMod val="50000"/>
                  </a:schemeClr>
                </a:solidFill>
              </a:rPr>
              <a:t> </a:t>
            </a:r>
            <a:r>
              <a:rPr lang="ru-RU" dirty="0" err="1">
                <a:solidFill>
                  <a:schemeClr val="accent1">
                    <a:lumMod val="50000"/>
                  </a:schemeClr>
                </a:solidFill>
              </a:rPr>
              <a:t>залишити</a:t>
            </a:r>
            <a:r>
              <a:rPr lang="ru-RU" dirty="0">
                <a:solidFill>
                  <a:schemeClr val="accent1">
                    <a:lumMod val="50000"/>
                  </a:schemeClr>
                </a:solidFill>
              </a:rPr>
              <a:t> в себе. </a:t>
            </a:r>
            <a:r>
              <a:rPr lang="ru-RU" dirty="0" err="1">
                <a:solidFill>
                  <a:schemeClr val="accent1">
                    <a:lumMod val="50000"/>
                  </a:schemeClr>
                </a:solidFill>
              </a:rPr>
              <a:t>Закінчував</a:t>
            </a:r>
            <a:r>
              <a:rPr lang="ru-RU" dirty="0">
                <a:solidFill>
                  <a:schemeClr val="accent1">
                    <a:lumMod val="50000"/>
                  </a:schemeClr>
                </a:solidFill>
              </a:rPr>
              <a:t> </a:t>
            </a:r>
            <a:r>
              <a:rPr lang="ru-RU" dirty="0" err="1">
                <a:solidFill>
                  <a:schemeClr val="accent1">
                    <a:lumMod val="50000"/>
                  </a:schemeClr>
                </a:solidFill>
              </a:rPr>
              <a:t>він</a:t>
            </a:r>
            <a:r>
              <a:rPr lang="ru-RU" dirty="0">
                <a:solidFill>
                  <a:schemeClr val="accent1">
                    <a:lumMod val="50000"/>
                  </a:schemeClr>
                </a:solidFill>
              </a:rPr>
              <a:t> </a:t>
            </a:r>
            <a:r>
              <a:rPr lang="ru-RU" dirty="0" err="1">
                <a:solidFill>
                  <a:schemeClr val="accent1">
                    <a:lumMod val="50000"/>
                  </a:schemeClr>
                </a:solidFill>
              </a:rPr>
              <a:t>її</a:t>
            </a:r>
            <a:r>
              <a:rPr lang="ru-RU" dirty="0">
                <a:solidFill>
                  <a:schemeClr val="accent1">
                    <a:lumMod val="50000"/>
                  </a:schemeClr>
                </a:solidFill>
              </a:rPr>
              <a:t> </a:t>
            </a:r>
            <a:r>
              <a:rPr lang="ru-RU" dirty="0" err="1">
                <a:solidFill>
                  <a:schemeClr val="accent1">
                    <a:lumMod val="50000"/>
                  </a:schemeClr>
                </a:solidFill>
              </a:rPr>
              <a:t>десь</a:t>
            </a:r>
            <a:r>
              <a:rPr lang="ru-RU" dirty="0">
                <a:solidFill>
                  <a:schemeClr val="accent1">
                    <a:lumMod val="50000"/>
                  </a:schemeClr>
                </a:solidFill>
              </a:rPr>
              <a:t> </a:t>
            </a:r>
            <a:r>
              <a:rPr lang="ru-RU" dirty="0" err="1">
                <a:solidFill>
                  <a:schemeClr val="accent1">
                    <a:lumMod val="50000"/>
                  </a:schemeClr>
                </a:solidFill>
              </a:rPr>
              <a:t>між</a:t>
            </a:r>
            <a:r>
              <a:rPr lang="ru-RU" dirty="0">
                <a:solidFill>
                  <a:schemeClr val="accent1">
                    <a:lumMod val="50000"/>
                  </a:schemeClr>
                </a:solidFill>
              </a:rPr>
              <a:t> </a:t>
            </a:r>
            <a:r>
              <a:rPr lang="ru-RU" dirty="0" smtClean="0">
                <a:solidFill>
                  <a:schemeClr val="accent1">
                    <a:lumMod val="50000"/>
                  </a:schemeClr>
                </a:solidFill>
              </a:rPr>
              <a:t>1490</a:t>
            </a:r>
            <a:r>
              <a:rPr lang="ru-RU" dirty="0">
                <a:solidFill>
                  <a:schemeClr val="accent1">
                    <a:lumMod val="50000"/>
                  </a:schemeClr>
                </a:solidFill>
              </a:rPr>
              <a:t> і </a:t>
            </a:r>
            <a:r>
              <a:rPr lang="ru-RU" dirty="0" smtClean="0">
                <a:solidFill>
                  <a:schemeClr val="accent1">
                    <a:lumMod val="50000"/>
                  </a:schemeClr>
                </a:solidFill>
              </a:rPr>
              <a:t>1494</a:t>
            </a:r>
            <a:r>
              <a:rPr lang="ru-RU" dirty="0">
                <a:solidFill>
                  <a:schemeClr val="accent1">
                    <a:lumMod val="50000"/>
                  </a:schemeClr>
                </a:solidFill>
              </a:rPr>
              <a:t> роками. </a:t>
            </a:r>
            <a:r>
              <a:rPr lang="ru-RU" dirty="0" err="1">
                <a:solidFill>
                  <a:schemeClr val="accent1">
                    <a:lumMod val="50000"/>
                  </a:schemeClr>
                </a:solidFill>
              </a:rPr>
              <a:t>Деякі</a:t>
            </a:r>
            <a:r>
              <a:rPr lang="ru-RU" dirty="0">
                <a:solidFill>
                  <a:schemeClr val="accent1">
                    <a:lumMod val="50000"/>
                  </a:schemeClr>
                </a:solidFill>
              </a:rPr>
              <a:t> </a:t>
            </a:r>
            <a:r>
              <a:rPr lang="ru-RU" dirty="0" err="1">
                <a:solidFill>
                  <a:schemeClr val="accent1">
                    <a:lumMod val="50000"/>
                  </a:schemeClr>
                </a:solidFill>
              </a:rPr>
              <a:t>дослідники</a:t>
            </a:r>
            <a:r>
              <a:rPr lang="ru-RU" dirty="0">
                <a:solidFill>
                  <a:schemeClr val="accent1">
                    <a:lumMod val="50000"/>
                  </a:schemeClr>
                </a:solidFill>
              </a:rPr>
              <a:t> </a:t>
            </a:r>
            <a:r>
              <a:rPr lang="ru-RU" dirty="0" err="1">
                <a:solidFill>
                  <a:schemeClr val="accent1">
                    <a:lumMod val="50000"/>
                  </a:schemeClr>
                </a:solidFill>
              </a:rPr>
              <a:t>вважають</a:t>
            </a:r>
            <a:r>
              <a:rPr lang="ru-RU" dirty="0">
                <a:solidFill>
                  <a:schemeClr val="accent1">
                    <a:lumMod val="50000"/>
                  </a:schemeClr>
                </a:solidFill>
              </a:rPr>
              <a:t>, </a:t>
            </a:r>
            <a:r>
              <a:rPr lang="ru-RU" dirty="0" err="1">
                <a:solidFill>
                  <a:schemeClr val="accent1">
                    <a:lumMod val="50000"/>
                  </a:schemeClr>
                </a:solidFill>
              </a:rPr>
              <a:t>що</a:t>
            </a:r>
            <a:r>
              <a:rPr lang="ru-RU" dirty="0">
                <a:solidFill>
                  <a:schemeClr val="accent1">
                    <a:lumMod val="50000"/>
                  </a:schemeClr>
                </a:solidFill>
              </a:rPr>
              <a:t> картина </a:t>
            </a:r>
            <a:r>
              <a:rPr lang="ru-RU" dirty="0" err="1">
                <a:solidFill>
                  <a:schemeClr val="accent1">
                    <a:lumMod val="50000"/>
                  </a:schemeClr>
                </a:solidFill>
              </a:rPr>
              <a:t>закінчена</a:t>
            </a:r>
            <a:r>
              <a:rPr lang="ru-RU" dirty="0">
                <a:solidFill>
                  <a:schemeClr val="accent1">
                    <a:lumMod val="50000"/>
                  </a:schemeClr>
                </a:solidFill>
              </a:rPr>
              <a:t> не </a:t>
            </a:r>
            <a:r>
              <a:rPr lang="ru-RU" dirty="0" err="1">
                <a:solidFill>
                  <a:schemeClr val="accent1">
                    <a:lumMod val="50000"/>
                  </a:schemeClr>
                </a:solidFill>
              </a:rPr>
              <a:t>повністю</a:t>
            </a:r>
            <a:r>
              <a:rPr lang="ru-RU" dirty="0">
                <a:solidFill>
                  <a:schemeClr val="accent1">
                    <a:lumMod val="50000"/>
                  </a:schemeClr>
                </a:solidFill>
              </a:rPr>
              <a:t>.</a:t>
            </a:r>
            <a:endParaRPr lang="ru-RU" dirty="0">
              <a:solidFill>
                <a:schemeClr val="accent1">
                  <a:lumMod val="50000"/>
                </a:schemeClr>
              </a:solidFill>
            </a:endParaRPr>
          </a:p>
        </p:txBody>
      </p:sp>
      <p:sp>
        <p:nvSpPr>
          <p:cNvPr id="2" name="Заголовок 1"/>
          <p:cNvSpPr>
            <a:spLocks noGrp="1"/>
          </p:cNvSpPr>
          <p:nvPr>
            <p:ph type="title"/>
          </p:nvPr>
        </p:nvSpPr>
        <p:spPr/>
        <p:txBody>
          <a:bodyPr>
            <a:normAutofit/>
          </a:bodyPr>
          <a:lstStyle/>
          <a:p>
            <a:r>
              <a:rPr lang="uk-UA" sz="6600" dirty="0" smtClean="0">
                <a:latin typeface="Gabriola" pitchFamily="82" charset="0"/>
              </a:rPr>
              <a:t>Мадонна в скелях</a:t>
            </a:r>
            <a:endParaRPr lang="ru-RU" sz="6600" dirty="0">
              <a:latin typeface="Gabriola" pitchFamily="82" charset="0"/>
            </a:endParaRPr>
          </a:p>
        </p:txBody>
      </p:sp>
    </p:spTree>
    <p:extLst>
      <p:ext uri="{BB962C8B-B14F-4D97-AF65-F5344CB8AC3E}">
        <p14:creationId xmlns:p14="http://schemas.microsoft.com/office/powerpoint/2010/main" val="3006352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336</TotalTime>
  <Words>54</Words>
  <Application>Microsoft Office PowerPoint</Application>
  <PresentationFormat>Экран (4:3)</PresentationFormat>
  <Paragraphs>21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Презентация PowerPoint</vt:lpstr>
      <vt:lpstr>Леонардо да Вінчі</vt:lpstr>
      <vt:lpstr>Презентация PowerPoint</vt:lpstr>
      <vt:lpstr>Презентация PowerPoint</vt:lpstr>
      <vt:lpstr>Хрещення Христа</vt:lpstr>
      <vt:lpstr>Презентация PowerPoint</vt:lpstr>
      <vt:lpstr>Мадонна Літа</vt:lpstr>
      <vt:lpstr>Презентация PowerPoint</vt:lpstr>
      <vt:lpstr>Мадонна в скелях</vt:lpstr>
      <vt:lpstr>Презентация PowerPoint</vt:lpstr>
      <vt:lpstr>Презентация PowerPoint</vt:lpstr>
      <vt:lpstr>Таємна вечеря</vt:lpstr>
      <vt:lpstr>Презентация PowerPoint</vt:lpstr>
      <vt:lpstr>Мона Ліза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Вінчі</dc:title>
  <dc:creator>Ваня</dc:creator>
  <cp:lastModifiedBy>Ваня</cp:lastModifiedBy>
  <cp:revision>18</cp:revision>
  <dcterms:created xsi:type="dcterms:W3CDTF">2013-09-06T13:11:56Z</dcterms:created>
  <dcterms:modified xsi:type="dcterms:W3CDTF">2013-09-13T18:24:45Z</dcterms:modified>
</cp:coreProperties>
</file>