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0085C0F-6C64-4372-B85B-B7C8E175A9D0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CA67598-65E9-4481-92AF-9781AB4AAF6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5C0F-6C64-4372-B85B-B7C8E175A9D0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67598-65E9-4481-92AF-9781AB4AAF6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5C0F-6C64-4372-B85B-B7C8E175A9D0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67598-65E9-4481-92AF-9781AB4AAF6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0085C0F-6C64-4372-B85B-B7C8E175A9D0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67598-65E9-4481-92AF-9781AB4AAF6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0085C0F-6C64-4372-B85B-B7C8E175A9D0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CA67598-65E9-4481-92AF-9781AB4AAF64}" type="slidenum">
              <a:rPr lang="uk-UA" smtClean="0"/>
              <a:t>‹#›</a:t>
            </a:fld>
            <a:endParaRPr lang="uk-UA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0085C0F-6C64-4372-B85B-B7C8E175A9D0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CA67598-65E9-4481-92AF-9781AB4AAF6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0085C0F-6C64-4372-B85B-B7C8E175A9D0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CA67598-65E9-4481-92AF-9781AB4AAF64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5C0F-6C64-4372-B85B-B7C8E175A9D0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67598-65E9-4481-92AF-9781AB4AAF6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0085C0F-6C64-4372-B85B-B7C8E175A9D0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CA67598-65E9-4481-92AF-9781AB4AAF6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0085C0F-6C64-4372-B85B-B7C8E175A9D0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CA67598-65E9-4481-92AF-9781AB4AAF64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0085C0F-6C64-4372-B85B-B7C8E175A9D0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CA67598-65E9-4481-92AF-9781AB4AAF64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0085C0F-6C64-4372-B85B-B7C8E175A9D0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CA67598-65E9-4481-92AF-9781AB4AAF64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1840" y="260649"/>
            <a:ext cx="2592288" cy="1368152"/>
          </a:xfrm>
        </p:spPr>
        <p:txBody>
          <a:bodyPr/>
          <a:lstStyle/>
          <a:p>
            <a:r>
              <a:rPr lang="en-US" dirty="0" smtClean="0"/>
              <a:t>Miami  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9144000" cy="49411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" y="1916832"/>
            <a:ext cx="9144000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70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Emblem and flag</a:t>
            </a:r>
            <a:endParaRPr lang="uk-UA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4824"/>
            <a:ext cx="4362400" cy="261744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068960"/>
            <a:ext cx="3489176" cy="348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87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Miami beach</a:t>
            </a:r>
            <a:endParaRPr lang="uk-UA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6516"/>
            <a:ext cx="8280920" cy="4822843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8280920" cy="48245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8280920" cy="48245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9144000" cy="5229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81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283</TotalTime>
  <Words>8</Words>
  <Application>Microsoft Office PowerPoint</Application>
  <PresentationFormat>Экран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Яркая</vt:lpstr>
      <vt:lpstr>Miami  </vt:lpstr>
      <vt:lpstr>       Emblem and flag</vt:lpstr>
      <vt:lpstr>           Miami beach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Tanya</dc:creator>
  <cp:lastModifiedBy>Tanya</cp:lastModifiedBy>
  <cp:revision>7</cp:revision>
  <dcterms:created xsi:type="dcterms:W3CDTF">2013-11-23T16:28:16Z</dcterms:created>
  <dcterms:modified xsi:type="dcterms:W3CDTF">2013-11-27T17:00:33Z</dcterms:modified>
</cp:coreProperties>
</file>