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325937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85887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247299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309778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348247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DE4E69-EB69-47B7-B50C-01540B4FEF33}"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108377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DE4E69-EB69-47B7-B50C-01540B4FEF33}" type="datetimeFigureOut">
              <a:rPr lang="ru-RU" smtClean="0"/>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186142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DE4E69-EB69-47B7-B50C-01540B4FEF33}" type="datetimeFigureOut">
              <a:rPr lang="ru-RU" smtClean="0"/>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136569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DE4E69-EB69-47B7-B50C-01540B4FEF33}" type="datetimeFigureOut">
              <a:rPr lang="ru-RU" smtClean="0"/>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241229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DE4E69-EB69-47B7-B50C-01540B4FEF33}"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271103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DE4E69-EB69-47B7-B50C-01540B4FEF33}"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78658D-8FD0-4BF6-9C00-82067A18B1FD}" type="slidenum">
              <a:rPr lang="ru-RU" smtClean="0"/>
              <a:t>‹#›</a:t>
            </a:fld>
            <a:endParaRPr lang="ru-RU"/>
          </a:p>
        </p:txBody>
      </p:sp>
    </p:spTree>
    <p:extLst>
      <p:ext uri="{BB962C8B-B14F-4D97-AF65-F5344CB8AC3E}">
        <p14:creationId xmlns:p14="http://schemas.microsoft.com/office/powerpoint/2010/main" val="424920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E4E69-EB69-47B7-B50C-01540B4FEF33}" type="datetimeFigureOut">
              <a:rPr lang="ru-RU" smtClean="0"/>
              <a:t>15.12.2013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658D-8FD0-4BF6-9C00-82067A18B1FD}" type="slidenum">
              <a:rPr lang="ru-RU" smtClean="0"/>
              <a:t>‹#›</a:t>
            </a:fld>
            <a:endParaRPr lang="ru-RU"/>
          </a:p>
        </p:txBody>
      </p:sp>
    </p:spTree>
    <p:extLst>
      <p:ext uri="{BB962C8B-B14F-4D97-AF65-F5344CB8AC3E}">
        <p14:creationId xmlns:p14="http://schemas.microsoft.com/office/powerpoint/2010/main" val="40050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012160" y="5229200"/>
            <a:ext cx="2890664" cy="1152128"/>
          </a:xfrm>
        </p:spPr>
        <p:txBody>
          <a:bodyPr>
            <a:noAutofit/>
          </a:bodyPr>
          <a:lstStyle/>
          <a:p>
            <a:r>
              <a:rPr lang="uk-UA" sz="2000" b="1" i="1" dirty="0" smtClean="0">
                <a:solidFill>
                  <a:schemeClr val="accent6">
                    <a:lumMod val="60000"/>
                    <a:lumOff val="40000"/>
                  </a:schemeClr>
                </a:solidFill>
              </a:rPr>
              <a:t/>
            </a:r>
            <a:br>
              <a:rPr lang="uk-UA" sz="2000" b="1" i="1" dirty="0" smtClean="0">
                <a:solidFill>
                  <a:schemeClr val="accent6">
                    <a:lumMod val="60000"/>
                    <a:lumOff val="40000"/>
                  </a:schemeClr>
                </a:solidFill>
              </a:rPr>
            </a:br>
            <a:endParaRPr lang="ru-RU" sz="2000" b="1" i="1" dirty="0">
              <a:solidFill>
                <a:schemeClr val="accent6">
                  <a:lumMod val="60000"/>
                  <a:lumOff val="40000"/>
                </a:schemeClr>
              </a:solidFill>
            </a:endParaRPr>
          </a:p>
        </p:txBody>
      </p:sp>
      <p:sp>
        <p:nvSpPr>
          <p:cNvPr id="4" name="Прямоугольник 3"/>
          <p:cNvSpPr/>
          <p:nvPr/>
        </p:nvSpPr>
        <p:spPr>
          <a:xfrm>
            <a:off x="1173904" y="1556792"/>
            <a:ext cx="6397492" cy="1569660"/>
          </a:xfrm>
          <a:prstGeom prst="rect">
            <a:avLst/>
          </a:prstGeom>
          <a:noFill/>
          <a:effectLst>
            <a:innerShdw blurRad="63500" dist="50800" dir="8100000">
              <a:prstClr val="black">
                <a:alpha val="50000"/>
              </a:prstClr>
            </a:innerShdw>
          </a:effectLst>
          <a:scene3d>
            <a:camera prst="orthographicFront"/>
            <a:lightRig rig="soft" dir="tl">
              <a:rot lat="0" lon="0" rev="0"/>
            </a:lightRig>
          </a:scene3d>
          <a:sp3d>
            <a:bevelT/>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ru-RU" sz="9600" b="1" i="1" cap="none" spc="50" dirty="0" err="1" smtClean="0">
                <a:ln w="11430"/>
                <a:gradFill>
                  <a:gsLst>
                    <a:gs pos="25000">
                      <a:schemeClr val="accent2">
                        <a:satMod val="155000"/>
                      </a:schemeClr>
                    </a:gs>
                    <a:gs pos="100000">
                      <a:schemeClr val="accent2">
                        <a:shade val="45000"/>
                        <a:satMod val="165000"/>
                      </a:schemeClr>
                    </a:gs>
                  </a:gsLst>
                  <a:lin ang="5400000"/>
                </a:gradFill>
              </a:rPr>
              <a:t>Мутац</a:t>
            </a:r>
            <a:r>
              <a:rPr lang="uk-UA" sz="9600" b="1" i="1" cap="none" spc="50" dirty="0" err="1" smtClean="0">
                <a:ln w="11430"/>
                <a:gradFill>
                  <a:gsLst>
                    <a:gs pos="25000">
                      <a:schemeClr val="accent2">
                        <a:satMod val="155000"/>
                      </a:schemeClr>
                    </a:gs>
                    <a:gs pos="100000">
                      <a:schemeClr val="accent2">
                        <a:shade val="45000"/>
                        <a:satMod val="165000"/>
                      </a:schemeClr>
                    </a:gs>
                  </a:gsLst>
                  <a:lin ang="5400000"/>
                </a:gradFill>
              </a:rPr>
              <a:t>ії</a:t>
            </a:r>
            <a:endParaRPr lang="ru-RU" sz="9600" b="1" i="1"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3283835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7"/>
            <a:ext cx="8784976" cy="1477328"/>
          </a:xfrm>
          <a:prstGeom prst="rect">
            <a:avLst/>
          </a:prstGeom>
        </p:spPr>
        <p:txBody>
          <a:bodyPr wrap="square">
            <a:spAutoFit/>
          </a:bodyPr>
          <a:lstStyle/>
          <a:p>
            <a:r>
              <a:rPr lang="ru-RU" dirty="0" smtClean="0">
                <a:solidFill>
                  <a:schemeClr val="bg1"/>
                </a:solidFill>
              </a:rPr>
              <a:t>2. Синдром </a:t>
            </a:r>
            <a:r>
              <a:rPr lang="ru-RU" dirty="0" err="1" smtClean="0">
                <a:solidFill>
                  <a:schemeClr val="bg1"/>
                </a:solidFill>
              </a:rPr>
              <a:t>Юнера</a:t>
            </a:r>
            <a:r>
              <a:rPr lang="ru-RU" dirty="0" smtClean="0">
                <a:solidFill>
                  <a:schemeClr val="bg1"/>
                </a:solidFill>
              </a:rPr>
              <a:t> </a:t>
            </a:r>
            <a:r>
              <a:rPr lang="ru-RU" dirty="0" err="1" smtClean="0">
                <a:solidFill>
                  <a:schemeClr val="bg1"/>
                </a:solidFill>
              </a:rPr>
              <a:t>Тана</a:t>
            </a:r>
            <a:endParaRPr lang="ru-RU" dirty="0" smtClean="0">
              <a:solidFill>
                <a:schemeClr val="bg1"/>
              </a:solidFill>
            </a:endParaRPr>
          </a:p>
          <a:p>
            <a:r>
              <a:rPr lang="ru-RU" dirty="0" smtClean="0">
                <a:solidFill>
                  <a:schemeClr val="bg1"/>
                </a:solidFill>
              </a:rPr>
              <a:t>Люди, </a:t>
            </a:r>
            <a:r>
              <a:rPr lang="ru-RU" dirty="0" err="1" smtClean="0">
                <a:solidFill>
                  <a:schemeClr val="bg1"/>
                </a:solidFill>
              </a:rPr>
              <a:t>що</a:t>
            </a:r>
            <a:r>
              <a:rPr lang="ru-RU" dirty="0" smtClean="0">
                <a:solidFill>
                  <a:schemeClr val="bg1"/>
                </a:solidFill>
              </a:rPr>
              <a:t> </a:t>
            </a:r>
            <a:r>
              <a:rPr lang="ru-RU" dirty="0" err="1" smtClean="0">
                <a:solidFill>
                  <a:schemeClr val="bg1"/>
                </a:solidFill>
              </a:rPr>
              <a:t>страждають</a:t>
            </a:r>
            <a:r>
              <a:rPr lang="ru-RU" dirty="0" smtClean="0">
                <a:solidFill>
                  <a:schemeClr val="bg1"/>
                </a:solidFill>
              </a:rPr>
              <a:t> на </a:t>
            </a:r>
            <a:r>
              <a:rPr lang="ru-RU" dirty="0" err="1" smtClean="0">
                <a:solidFill>
                  <a:schemeClr val="bg1"/>
                </a:solidFill>
              </a:rPr>
              <a:t>це</a:t>
            </a:r>
            <a:r>
              <a:rPr lang="ru-RU" dirty="0" smtClean="0">
                <a:solidFill>
                  <a:schemeClr val="bg1"/>
                </a:solidFill>
              </a:rPr>
              <a:t> </a:t>
            </a:r>
            <a:r>
              <a:rPr lang="ru-RU" dirty="0" err="1" smtClean="0">
                <a:solidFill>
                  <a:schemeClr val="bg1"/>
                </a:solidFill>
              </a:rPr>
              <a:t>рідкісне</a:t>
            </a:r>
            <a:r>
              <a:rPr lang="ru-RU" dirty="0" smtClean="0">
                <a:solidFill>
                  <a:schemeClr val="bg1"/>
                </a:solidFill>
              </a:rPr>
              <a:t> </a:t>
            </a:r>
            <a:r>
              <a:rPr lang="ru-RU" dirty="0" err="1" smtClean="0">
                <a:solidFill>
                  <a:schemeClr val="bg1"/>
                </a:solidFill>
              </a:rPr>
              <a:t>генетичне</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недостатню</a:t>
            </a:r>
            <a:r>
              <a:rPr lang="ru-RU" dirty="0" smtClean="0">
                <a:solidFill>
                  <a:schemeClr val="bg1"/>
                </a:solidFill>
              </a:rPr>
              <a:t> </a:t>
            </a:r>
            <a:r>
              <a:rPr lang="ru-RU" dirty="0" err="1" smtClean="0">
                <a:solidFill>
                  <a:schemeClr val="bg1"/>
                </a:solidFill>
              </a:rPr>
              <a:t>мозкову</a:t>
            </a:r>
            <a:r>
              <a:rPr lang="ru-RU" dirty="0" smtClean="0">
                <a:solidFill>
                  <a:schemeClr val="bg1"/>
                </a:solidFill>
              </a:rPr>
              <a:t> </a:t>
            </a:r>
            <a:r>
              <a:rPr lang="ru-RU" dirty="0" err="1" smtClean="0">
                <a:solidFill>
                  <a:schemeClr val="bg1"/>
                </a:solidFill>
              </a:rPr>
              <a:t>діяльність</a:t>
            </a:r>
            <a:r>
              <a:rPr lang="ru-RU" dirty="0" smtClean="0">
                <a:solidFill>
                  <a:schemeClr val="bg1"/>
                </a:solidFill>
              </a:rPr>
              <a:t>, </a:t>
            </a:r>
            <a:r>
              <a:rPr lang="ru-RU" dirty="0" err="1" smtClean="0">
                <a:solidFill>
                  <a:schemeClr val="bg1"/>
                </a:solidFill>
              </a:rPr>
              <a:t>примітивне</a:t>
            </a:r>
            <a:r>
              <a:rPr lang="ru-RU" dirty="0" smtClean="0">
                <a:solidFill>
                  <a:schemeClr val="bg1"/>
                </a:solidFill>
              </a:rPr>
              <a:t> </a:t>
            </a:r>
            <a:r>
              <a:rPr lang="ru-RU" dirty="0" err="1" smtClean="0">
                <a:solidFill>
                  <a:schemeClr val="bg1"/>
                </a:solidFill>
              </a:rPr>
              <a:t>мовлення</a:t>
            </a:r>
            <a:r>
              <a:rPr lang="ru-RU" dirty="0" smtClean="0">
                <a:solidFill>
                  <a:schemeClr val="bg1"/>
                </a:solidFill>
              </a:rPr>
              <a:t> та </a:t>
            </a:r>
            <a:r>
              <a:rPr lang="ru-RU" dirty="0" err="1" smtClean="0">
                <a:solidFill>
                  <a:schemeClr val="bg1"/>
                </a:solidFill>
              </a:rPr>
              <a:t>ходять</a:t>
            </a:r>
            <a:r>
              <a:rPr lang="ru-RU" dirty="0" smtClean="0">
                <a:solidFill>
                  <a:schemeClr val="bg1"/>
                </a:solidFill>
              </a:rPr>
              <a:t> рачки. </a:t>
            </a:r>
            <a:r>
              <a:rPr lang="ru-RU" dirty="0" err="1" smtClean="0">
                <a:solidFill>
                  <a:schemeClr val="bg1"/>
                </a:solidFill>
              </a:rPr>
              <a:t>Виявив</a:t>
            </a:r>
            <a:r>
              <a:rPr lang="ru-RU" dirty="0" smtClean="0">
                <a:solidFill>
                  <a:schemeClr val="bg1"/>
                </a:solidFill>
              </a:rPr>
              <a:t> та </a:t>
            </a:r>
            <a:r>
              <a:rPr lang="ru-RU" dirty="0" err="1" smtClean="0">
                <a:solidFill>
                  <a:schemeClr val="bg1"/>
                </a:solidFill>
              </a:rPr>
              <a:t>вивчив</a:t>
            </a:r>
            <a:r>
              <a:rPr lang="ru-RU" dirty="0" smtClean="0">
                <a:solidFill>
                  <a:schemeClr val="bg1"/>
                </a:solidFill>
              </a:rPr>
              <a:t> синдром </a:t>
            </a:r>
            <a:r>
              <a:rPr lang="ru-RU" dirty="0" err="1" smtClean="0">
                <a:solidFill>
                  <a:schemeClr val="bg1"/>
                </a:solidFill>
              </a:rPr>
              <a:t>біолог</a:t>
            </a:r>
            <a:r>
              <a:rPr lang="ru-RU" dirty="0" smtClean="0">
                <a:solidFill>
                  <a:schemeClr val="bg1"/>
                </a:solidFill>
              </a:rPr>
              <a:t> </a:t>
            </a:r>
            <a:r>
              <a:rPr lang="ru-RU" dirty="0" err="1" smtClean="0">
                <a:solidFill>
                  <a:schemeClr val="bg1"/>
                </a:solidFill>
              </a:rPr>
              <a:t>Юнер</a:t>
            </a:r>
            <a:r>
              <a:rPr lang="ru-RU" dirty="0" smtClean="0">
                <a:solidFill>
                  <a:schemeClr val="bg1"/>
                </a:solidFill>
              </a:rPr>
              <a:t> </a:t>
            </a:r>
            <a:r>
              <a:rPr lang="ru-RU" dirty="0" err="1" smtClean="0">
                <a:solidFill>
                  <a:schemeClr val="bg1"/>
                </a:solidFill>
              </a:rPr>
              <a:t>Тан</a:t>
            </a:r>
            <a:r>
              <a:rPr lang="ru-RU" dirty="0" smtClean="0">
                <a:solidFill>
                  <a:schemeClr val="bg1"/>
                </a:solidFill>
              </a:rPr>
              <a:t> </a:t>
            </a:r>
            <a:r>
              <a:rPr lang="ru-RU" dirty="0" err="1" smtClean="0">
                <a:solidFill>
                  <a:schemeClr val="bg1"/>
                </a:solidFill>
              </a:rPr>
              <a:t>під</a:t>
            </a:r>
            <a:r>
              <a:rPr lang="ru-RU" dirty="0" smtClean="0">
                <a:solidFill>
                  <a:schemeClr val="bg1"/>
                </a:solidFill>
              </a:rPr>
              <a:t> час </a:t>
            </a:r>
            <a:r>
              <a:rPr lang="ru-RU" dirty="0" err="1" smtClean="0">
                <a:solidFill>
                  <a:schemeClr val="bg1"/>
                </a:solidFill>
              </a:rPr>
              <a:t>знайомства</a:t>
            </a:r>
            <a:r>
              <a:rPr lang="ru-RU" dirty="0" smtClean="0">
                <a:solidFill>
                  <a:schemeClr val="bg1"/>
                </a:solidFill>
              </a:rPr>
              <a:t> </a:t>
            </a:r>
            <a:r>
              <a:rPr lang="ru-RU" dirty="0" err="1" smtClean="0">
                <a:solidFill>
                  <a:schemeClr val="bg1"/>
                </a:solidFill>
              </a:rPr>
              <a:t>із</a:t>
            </a:r>
            <a:r>
              <a:rPr lang="ru-RU" dirty="0" smtClean="0">
                <a:solidFill>
                  <a:schemeClr val="bg1"/>
                </a:solidFill>
              </a:rPr>
              <a:t> родиною </a:t>
            </a:r>
            <a:r>
              <a:rPr lang="ru-RU" dirty="0" err="1" smtClean="0">
                <a:solidFill>
                  <a:schemeClr val="bg1"/>
                </a:solidFill>
              </a:rPr>
              <a:t>Улас</a:t>
            </a:r>
            <a:r>
              <a:rPr lang="ru-RU" dirty="0" smtClean="0">
                <a:solidFill>
                  <a:schemeClr val="bg1"/>
                </a:solidFill>
              </a:rPr>
              <a:t>, яка мешкала в одному </a:t>
            </a:r>
            <a:r>
              <a:rPr lang="ru-RU" dirty="0" err="1" smtClean="0">
                <a:solidFill>
                  <a:schemeClr val="bg1"/>
                </a:solidFill>
              </a:rPr>
              <a:t>із</a:t>
            </a:r>
            <a:r>
              <a:rPr lang="ru-RU" dirty="0" smtClean="0">
                <a:solidFill>
                  <a:schemeClr val="bg1"/>
                </a:solidFill>
              </a:rPr>
              <a:t> </a:t>
            </a:r>
            <a:r>
              <a:rPr lang="ru-RU" dirty="0" err="1" smtClean="0">
                <a:solidFill>
                  <a:schemeClr val="bg1"/>
                </a:solidFill>
              </a:rPr>
              <a:t>турецьких</a:t>
            </a:r>
            <a:r>
              <a:rPr lang="ru-RU" dirty="0" smtClean="0">
                <a:solidFill>
                  <a:schemeClr val="bg1"/>
                </a:solidFill>
              </a:rPr>
              <a:t> селищ</a:t>
            </a:r>
            <a:endParaRPr lang="ru-RU"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04864"/>
            <a:ext cx="7056784" cy="396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546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58033"/>
            <a:ext cx="3294112" cy="3693319"/>
          </a:xfrm>
          <a:prstGeom prst="rect">
            <a:avLst/>
          </a:prstGeom>
        </p:spPr>
        <p:txBody>
          <a:bodyPr wrap="square">
            <a:spAutoFit/>
          </a:bodyPr>
          <a:lstStyle/>
          <a:p>
            <a:r>
              <a:rPr lang="ru-RU" dirty="0" smtClean="0">
                <a:solidFill>
                  <a:schemeClr val="bg1"/>
                </a:solidFill>
              </a:rPr>
              <a:t>3. </a:t>
            </a:r>
            <a:r>
              <a:rPr lang="ru-RU" dirty="0" err="1" smtClean="0">
                <a:solidFill>
                  <a:schemeClr val="bg1"/>
                </a:solidFill>
              </a:rPr>
              <a:t>Гіпертрихоз</a:t>
            </a:r>
            <a:endParaRPr lang="ru-RU" dirty="0" smtClean="0">
              <a:solidFill>
                <a:schemeClr val="bg1"/>
              </a:solidFill>
            </a:endParaRPr>
          </a:p>
          <a:p>
            <a:r>
              <a:rPr lang="ru-RU" dirty="0" smtClean="0">
                <a:solidFill>
                  <a:schemeClr val="bg1"/>
                </a:solidFill>
              </a:rPr>
              <a:t>В </a:t>
            </a:r>
            <a:r>
              <a:rPr lang="ru-RU" dirty="0" err="1" smtClean="0">
                <a:solidFill>
                  <a:schemeClr val="bg1"/>
                </a:solidFill>
              </a:rPr>
              <a:t>Середньовіччі</a:t>
            </a:r>
            <a:r>
              <a:rPr lang="ru-RU" dirty="0" smtClean="0">
                <a:solidFill>
                  <a:schemeClr val="bg1"/>
                </a:solidFill>
              </a:rPr>
              <a:t> людей </a:t>
            </a:r>
            <a:r>
              <a:rPr lang="ru-RU" dirty="0" err="1" smtClean="0">
                <a:solidFill>
                  <a:schemeClr val="bg1"/>
                </a:solidFill>
              </a:rPr>
              <a:t>із</a:t>
            </a:r>
            <a:r>
              <a:rPr lang="ru-RU" dirty="0" smtClean="0">
                <a:solidFill>
                  <a:schemeClr val="bg1"/>
                </a:solidFill>
              </a:rPr>
              <a:t> </a:t>
            </a:r>
            <a:r>
              <a:rPr lang="ru-RU" dirty="0" err="1" smtClean="0">
                <a:solidFill>
                  <a:schemeClr val="bg1"/>
                </a:solidFill>
              </a:rPr>
              <a:t>подібним</a:t>
            </a:r>
            <a:r>
              <a:rPr lang="ru-RU" dirty="0" smtClean="0">
                <a:solidFill>
                  <a:schemeClr val="bg1"/>
                </a:solidFill>
              </a:rPr>
              <a:t> </a:t>
            </a:r>
            <a:r>
              <a:rPr lang="ru-RU" dirty="0" err="1" smtClean="0">
                <a:solidFill>
                  <a:schemeClr val="bg1"/>
                </a:solidFill>
              </a:rPr>
              <a:t>генетичним</a:t>
            </a:r>
            <a:r>
              <a:rPr lang="ru-RU" dirty="0" smtClean="0">
                <a:solidFill>
                  <a:schemeClr val="bg1"/>
                </a:solidFill>
              </a:rPr>
              <a:t> дефектом </a:t>
            </a:r>
            <a:r>
              <a:rPr lang="ru-RU" dirty="0" err="1" smtClean="0">
                <a:solidFill>
                  <a:schemeClr val="bg1"/>
                </a:solidFill>
              </a:rPr>
              <a:t>називали</a:t>
            </a:r>
            <a:r>
              <a:rPr lang="ru-RU" dirty="0" smtClean="0">
                <a:solidFill>
                  <a:schemeClr val="bg1"/>
                </a:solidFill>
              </a:rPr>
              <a:t> </a:t>
            </a:r>
            <a:r>
              <a:rPr lang="ru-RU" dirty="0" err="1" smtClean="0">
                <a:solidFill>
                  <a:schemeClr val="bg1"/>
                </a:solidFill>
              </a:rPr>
              <a:t>людино-мавпами</a:t>
            </a:r>
            <a:r>
              <a:rPr lang="ru-RU" dirty="0" smtClean="0">
                <a:solidFill>
                  <a:schemeClr val="bg1"/>
                </a:solidFill>
              </a:rPr>
              <a:t> </a:t>
            </a:r>
            <a:r>
              <a:rPr lang="ru-RU" dirty="0" err="1" smtClean="0">
                <a:solidFill>
                  <a:schemeClr val="bg1"/>
                </a:solidFill>
              </a:rPr>
              <a:t>або</a:t>
            </a:r>
            <a:r>
              <a:rPr lang="ru-RU" dirty="0" smtClean="0">
                <a:solidFill>
                  <a:schemeClr val="bg1"/>
                </a:solidFill>
              </a:rPr>
              <a:t> перевертнями. Для </a:t>
            </a:r>
            <a:r>
              <a:rPr lang="ru-RU" dirty="0" err="1" smtClean="0">
                <a:solidFill>
                  <a:schemeClr val="bg1"/>
                </a:solidFill>
              </a:rPr>
              <a:t>цієї</a:t>
            </a:r>
            <a:r>
              <a:rPr lang="ru-RU" dirty="0" smtClean="0">
                <a:solidFill>
                  <a:schemeClr val="bg1"/>
                </a:solidFill>
              </a:rPr>
              <a:t> </a:t>
            </a:r>
            <a:r>
              <a:rPr lang="ru-RU" dirty="0" err="1" smtClean="0">
                <a:solidFill>
                  <a:schemeClr val="bg1"/>
                </a:solidFill>
              </a:rPr>
              <a:t>хвороби</a:t>
            </a:r>
            <a:r>
              <a:rPr lang="ru-RU" dirty="0" smtClean="0">
                <a:solidFill>
                  <a:schemeClr val="bg1"/>
                </a:solidFill>
              </a:rPr>
              <a:t> </a:t>
            </a:r>
            <a:r>
              <a:rPr lang="ru-RU" dirty="0" err="1" smtClean="0">
                <a:solidFill>
                  <a:schemeClr val="bg1"/>
                </a:solidFill>
              </a:rPr>
              <a:t>характерне</a:t>
            </a:r>
            <a:r>
              <a:rPr lang="ru-RU" dirty="0" smtClean="0">
                <a:solidFill>
                  <a:schemeClr val="bg1"/>
                </a:solidFill>
              </a:rPr>
              <a:t> </a:t>
            </a:r>
            <a:r>
              <a:rPr lang="ru-RU" dirty="0" err="1" smtClean="0">
                <a:solidFill>
                  <a:schemeClr val="bg1"/>
                </a:solidFill>
              </a:rPr>
              <a:t>надлишкове</a:t>
            </a:r>
            <a:r>
              <a:rPr lang="ru-RU" dirty="0" smtClean="0">
                <a:solidFill>
                  <a:schemeClr val="bg1"/>
                </a:solidFill>
              </a:rPr>
              <a:t> </a:t>
            </a:r>
            <a:r>
              <a:rPr lang="ru-RU" dirty="0" err="1" smtClean="0">
                <a:solidFill>
                  <a:schemeClr val="bg1"/>
                </a:solidFill>
              </a:rPr>
              <a:t>зростання</a:t>
            </a:r>
            <a:r>
              <a:rPr lang="ru-RU" dirty="0" smtClean="0">
                <a:solidFill>
                  <a:schemeClr val="bg1"/>
                </a:solidFill>
              </a:rPr>
              <a:t> </a:t>
            </a:r>
            <a:r>
              <a:rPr lang="ru-RU" dirty="0" err="1" smtClean="0">
                <a:solidFill>
                  <a:schemeClr val="bg1"/>
                </a:solidFill>
              </a:rPr>
              <a:t>волосся</a:t>
            </a:r>
            <a:r>
              <a:rPr lang="ru-RU" dirty="0" smtClean="0">
                <a:solidFill>
                  <a:schemeClr val="bg1"/>
                </a:solidFill>
              </a:rPr>
              <a:t> по </a:t>
            </a:r>
            <a:r>
              <a:rPr lang="ru-RU" dirty="0" err="1" smtClean="0">
                <a:solidFill>
                  <a:schemeClr val="bg1"/>
                </a:solidFill>
              </a:rPr>
              <a:t>всьому</a:t>
            </a:r>
            <a:r>
              <a:rPr lang="ru-RU" dirty="0" smtClean="0">
                <a:solidFill>
                  <a:schemeClr val="bg1"/>
                </a:solidFill>
              </a:rPr>
              <a:t> </a:t>
            </a:r>
            <a:r>
              <a:rPr lang="ru-RU" dirty="0" err="1" smtClean="0">
                <a:solidFill>
                  <a:schemeClr val="bg1"/>
                </a:solidFill>
              </a:rPr>
              <a:t>тілу</a:t>
            </a:r>
            <a:r>
              <a:rPr lang="ru-RU" dirty="0" smtClean="0">
                <a:solidFill>
                  <a:schemeClr val="bg1"/>
                </a:solidFill>
              </a:rPr>
              <a:t>. Перший </a:t>
            </a:r>
            <a:r>
              <a:rPr lang="ru-RU" dirty="0" err="1" smtClean="0">
                <a:solidFill>
                  <a:schemeClr val="bg1"/>
                </a:solidFill>
              </a:rPr>
              <a:t>випадок</a:t>
            </a:r>
            <a:r>
              <a:rPr lang="ru-RU" dirty="0" smtClean="0">
                <a:solidFill>
                  <a:schemeClr val="bg1"/>
                </a:solidFill>
              </a:rPr>
              <a:t> </a:t>
            </a:r>
            <a:r>
              <a:rPr lang="ru-RU" dirty="0" err="1" smtClean="0">
                <a:solidFill>
                  <a:schemeClr val="bg1"/>
                </a:solidFill>
              </a:rPr>
              <a:t>захворювання</a:t>
            </a:r>
            <a:r>
              <a:rPr lang="ru-RU" dirty="0" smtClean="0">
                <a:solidFill>
                  <a:schemeClr val="bg1"/>
                </a:solidFill>
              </a:rPr>
              <a:t> на </a:t>
            </a:r>
            <a:r>
              <a:rPr lang="ru-RU" dirty="0" err="1" smtClean="0">
                <a:solidFill>
                  <a:schemeClr val="bg1"/>
                </a:solidFill>
              </a:rPr>
              <a:t>гіпертрихоз</a:t>
            </a:r>
            <a:r>
              <a:rPr lang="ru-RU" dirty="0" smtClean="0">
                <a:solidFill>
                  <a:schemeClr val="bg1"/>
                </a:solidFill>
              </a:rPr>
              <a:t> </a:t>
            </a:r>
            <a:r>
              <a:rPr lang="ru-RU" dirty="0" err="1" smtClean="0">
                <a:solidFill>
                  <a:schemeClr val="bg1"/>
                </a:solidFill>
              </a:rPr>
              <a:t>був</a:t>
            </a:r>
            <a:r>
              <a:rPr lang="ru-RU" dirty="0" smtClean="0">
                <a:solidFill>
                  <a:schemeClr val="bg1"/>
                </a:solidFill>
              </a:rPr>
              <a:t> </a:t>
            </a:r>
            <a:r>
              <a:rPr lang="ru-RU" dirty="0" err="1" smtClean="0">
                <a:solidFill>
                  <a:schemeClr val="bg1"/>
                </a:solidFill>
              </a:rPr>
              <a:t>зафіксований</a:t>
            </a:r>
            <a:r>
              <a:rPr lang="ru-RU" dirty="0" smtClean="0">
                <a:solidFill>
                  <a:schemeClr val="bg1"/>
                </a:solidFill>
              </a:rPr>
              <a:t> в </a:t>
            </a:r>
            <a:r>
              <a:rPr lang="ru-RU" dirty="0" err="1" smtClean="0">
                <a:solidFill>
                  <a:schemeClr val="bg1"/>
                </a:solidFill>
              </a:rPr>
              <a:t>шістнадцятому</a:t>
            </a:r>
            <a:r>
              <a:rPr lang="ru-RU" dirty="0" smtClean="0">
                <a:solidFill>
                  <a:schemeClr val="bg1"/>
                </a:solidFill>
              </a:rPr>
              <a:t> </a:t>
            </a:r>
            <a:r>
              <a:rPr lang="ru-RU" dirty="0" err="1" smtClean="0">
                <a:solidFill>
                  <a:schemeClr val="bg1"/>
                </a:solidFill>
              </a:rPr>
              <a:t>столітті</a:t>
            </a:r>
            <a:r>
              <a:rPr lang="ru-RU" dirty="0" smtClean="0"/>
              <a:t>.</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204864"/>
            <a:ext cx="5616624" cy="420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3605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2031325"/>
          </a:xfrm>
          <a:prstGeom prst="rect">
            <a:avLst/>
          </a:prstGeom>
        </p:spPr>
        <p:txBody>
          <a:bodyPr wrap="square">
            <a:spAutoFit/>
          </a:bodyPr>
          <a:lstStyle/>
          <a:p>
            <a:r>
              <a:rPr lang="ru-RU" dirty="0" smtClean="0">
                <a:solidFill>
                  <a:schemeClr val="bg1"/>
                </a:solidFill>
              </a:rPr>
              <a:t>4. </a:t>
            </a:r>
            <a:r>
              <a:rPr lang="ru-RU" dirty="0" err="1" smtClean="0">
                <a:solidFill>
                  <a:schemeClr val="bg1"/>
                </a:solidFill>
              </a:rPr>
              <a:t>Епідермодисплазія</a:t>
            </a:r>
            <a:r>
              <a:rPr lang="ru-RU" dirty="0" smtClean="0">
                <a:solidFill>
                  <a:schemeClr val="bg1"/>
                </a:solidFill>
              </a:rPr>
              <a:t> </a:t>
            </a:r>
            <a:r>
              <a:rPr lang="ru-RU" dirty="0" err="1" smtClean="0">
                <a:solidFill>
                  <a:schemeClr val="bg1"/>
                </a:solidFill>
              </a:rPr>
              <a:t>верруциформна</a:t>
            </a:r>
            <a:endParaRPr lang="ru-RU" dirty="0" smtClean="0">
              <a:solidFill>
                <a:schemeClr val="bg1"/>
              </a:solidFill>
            </a:endParaRPr>
          </a:p>
          <a:p>
            <a:r>
              <a:rPr lang="ru-RU" dirty="0" err="1" smtClean="0">
                <a:solidFill>
                  <a:schemeClr val="bg1"/>
                </a:solidFill>
              </a:rPr>
              <a:t>Це</a:t>
            </a:r>
            <a:r>
              <a:rPr lang="ru-RU" dirty="0" smtClean="0">
                <a:solidFill>
                  <a:schemeClr val="bg1"/>
                </a:solidFill>
              </a:rPr>
              <a:t> </a:t>
            </a:r>
            <a:r>
              <a:rPr lang="ru-RU" dirty="0" err="1" smtClean="0">
                <a:solidFill>
                  <a:schemeClr val="bg1"/>
                </a:solidFill>
              </a:rPr>
              <a:t>захворювання</a:t>
            </a:r>
            <a:r>
              <a:rPr lang="ru-RU" dirty="0" smtClean="0">
                <a:solidFill>
                  <a:schemeClr val="bg1"/>
                </a:solidFill>
              </a:rPr>
              <a:t> </a:t>
            </a:r>
            <a:r>
              <a:rPr lang="ru-RU" dirty="0" err="1" smtClean="0">
                <a:solidFill>
                  <a:schemeClr val="bg1"/>
                </a:solidFill>
              </a:rPr>
              <a:t>із</a:t>
            </a:r>
            <a:r>
              <a:rPr lang="ru-RU" dirty="0" smtClean="0">
                <a:solidFill>
                  <a:schemeClr val="bg1"/>
                </a:solidFill>
              </a:rPr>
              <a:t> такою складною </a:t>
            </a:r>
            <a:r>
              <a:rPr lang="ru-RU" dirty="0" err="1" smtClean="0">
                <a:solidFill>
                  <a:schemeClr val="bg1"/>
                </a:solidFill>
              </a:rPr>
              <a:t>назвою</a:t>
            </a:r>
            <a:r>
              <a:rPr lang="ru-RU" dirty="0" smtClean="0">
                <a:solidFill>
                  <a:schemeClr val="bg1"/>
                </a:solidFill>
              </a:rPr>
              <a:t> є одним з </a:t>
            </a:r>
            <a:r>
              <a:rPr lang="ru-RU" dirty="0" err="1" smtClean="0">
                <a:solidFill>
                  <a:schemeClr val="bg1"/>
                </a:solidFill>
              </a:rPr>
              <a:t>найрідкісніших</a:t>
            </a:r>
            <a:r>
              <a:rPr lang="ru-RU" dirty="0" smtClean="0">
                <a:solidFill>
                  <a:schemeClr val="bg1"/>
                </a:solidFill>
              </a:rPr>
              <a:t> </a:t>
            </a:r>
            <a:r>
              <a:rPr lang="ru-RU" dirty="0" err="1" smtClean="0">
                <a:solidFill>
                  <a:schemeClr val="bg1"/>
                </a:solidFill>
              </a:rPr>
              <a:t>генних</a:t>
            </a:r>
            <a:r>
              <a:rPr lang="ru-RU" dirty="0" smtClean="0">
                <a:solidFill>
                  <a:schemeClr val="bg1"/>
                </a:solidFill>
              </a:rPr>
              <a:t> </a:t>
            </a:r>
            <a:r>
              <a:rPr lang="ru-RU" dirty="0" err="1" smtClean="0">
                <a:solidFill>
                  <a:schemeClr val="bg1"/>
                </a:solidFill>
              </a:rPr>
              <a:t>збоїв</a:t>
            </a:r>
            <a:r>
              <a:rPr lang="ru-RU" dirty="0" smtClean="0">
                <a:solidFill>
                  <a:schemeClr val="bg1"/>
                </a:solidFill>
              </a:rPr>
              <a:t>. Через хворобу </a:t>
            </a:r>
            <a:r>
              <a:rPr lang="ru-RU" dirty="0" err="1" smtClean="0">
                <a:solidFill>
                  <a:schemeClr val="bg1"/>
                </a:solidFill>
              </a:rPr>
              <a:t>людина</a:t>
            </a:r>
            <a:r>
              <a:rPr lang="ru-RU" dirty="0" smtClean="0">
                <a:solidFill>
                  <a:schemeClr val="bg1"/>
                </a:solidFill>
              </a:rPr>
              <a:t> </a:t>
            </a:r>
            <a:r>
              <a:rPr lang="ru-RU" dirty="0" err="1" smtClean="0">
                <a:solidFill>
                  <a:schemeClr val="bg1"/>
                </a:solidFill>
              </a:rPr>
              <a:t>стає</a:t>
            </a:r>
            <a:r>
              <a:rPr lang="ru-RU" dirty="0" smtClean="0">
                <a:solidFill>
                  <a:schemeClr val="bg1"/>
                </a:solidFill>
              </a:rPr>
              <a:t> </a:t>
            </a:r>
            <a:r>
              <a:rPr lang="ru-RU" dirty="0" err="1" smtClean="0">
                <a:solidFill>
                  <a:schemeClr val="bg1"/>
                </a:solidFill>
              </a:rPr>
              <a:t>гіперчутливою</a:t>
            </a:r>
            <a:r>
              <a:rPr lang="ru-RU" dirty="0" smtClean="0">
                <a:solidFill>
                  <a:schemeClr val="bg1"/>
                </a:solidFill>
              </a:rPr>
              <a:t> до </a:t>
            </a:r>
            <a:r>
              <a:rPr lang="ru-RU" dirty="0" err="1" smtClean="0">
                <a:solidFill>
                  <a:schemeClr val="bg1"/>
                </a:solidFill>
              </a:rPr>
              <a:t>вірусу</a:t>
            </a:r>
            <a:r>
              <a:rPr lang="ru-RU" dirty="0" smtClean="0">
                <a:solidFill>
                  <a:schemeClr val="bg1"/>
                </a:solidFill>
              </a:rPr>
              <a:t> </a:t>
            </a:r>
            <a:r>
              <a:rPr lang="ru-RU" dirty="0" err="1" smtClean="0">
                <a:solidFill>
                  <a:schemeClr val="bg1"/>
                </a:solidFill>
              </a:rPr>
              <a:t>папіломи</a:t>
            </a:r>
            <a:r>
              <a:rPr lang="ru-RU" dirty="0" smtClean="0">
                <a:solidFill>
                  <a:schemeClr val="bg1"/>
                </a:solidFill>
              </a:rPr>
              <a:t>. </a:t>
            </a:r>
            <a:r>
              <a:rPr lang="ru-RU" dirty="0" err="1" smtClean="0">
                <a:solidFill>
                  <a:schemeClr val="bg1"/>
                </a:solidFill>
              </a:rPr>
              <a:t>Інфекція</a:t>
            </a:r>
            <a:r>
              <a:rPr lang="ru-RU" dirty="0" smtClean="0">
                <a:solidFill>
                  <a:schemeClr val="bg1"/>
                </a:solidFill>
              </a:rPr>
              <a:t> </a:t>
            </a:r>
            <a:r>
              <a:rPr lang="ru-RU" dirty="0" err="1" smtClean="0">
                <a:solidFill>
                  <a:schemeClr val="bg1"/>
                </a:solidFill>
              </a:rPr>
              <a:t>викликає</a:t>
            </a:r>
            <a:r>
              <a:rPr lang="ru-RU" dirty="0" smtClean="0">
                <a:solidFill>
                  <a:schemeClr val="bg1"/>
                </a:solidFill>
              </a:rPr>
              <a:t> у таких людей </a:t>
            </a:r>
            <a:r>
              <a:rPr lang="ru-RU" dirty="0" err="1" smtClean="0">
                <a:solidFill>
                  <a:schemeClr val="bg1"/>
                </a:solidFill>
              </a:rPr>
              <a:t>зростання</a:t>
            </a:r>
            <a:r>
              <a:rPr lang="ru-RU" dirty="0" smtClean="0">
                <a:solidFill>
                  <a:schemeClr val="bg1"/>
                </a:solidFill>
              </a:rPr>
              <a:t> </a:t>
            </a:r>
            <a:r>
              <a:rPr lang="ru-RU" dirty="0" err="1" smtClean="0">
                <a:solidFill>
                  <a:schemeClr val="bg1"/>
                </a:solidFill>
              </a:rPr>
              <a:t>численних</a:t>
            </a:r>
            <a:r>
              <a:rPr lang="ru-RU" dirty="0" smtClean="0">
                <a:solidFill>
                  <a:schemeClr val="bg1"/>
                </a:solidFill>
              </a:rPr>
              <a:t> </a:t>
            </a:r>
            <a:r>
              <a:rPr lang="ru-RU" dirty="0" err="1" smtClean="0">
                <a:solidFill>
                  <a:schemeClr val="bg1"/>
                </a:solidFill>
              </a:rPr>
              <a:t>шкіряних</a:t>
            </a:r>
            <a:r>
              <a:rPr lang="ru-RU" dirty="0" smtClean="0">
                <a:solidFill>
                  <a:schemeClr val="bg1"/>
                </a:solidFill>
              </a:rPr>
              <a:t> </a:t>
            </a:r>
            <a:r>
              <a:rPr lang="ru-RU" dirty="0" err="1" smtClean="0">
                <a:solidFill>
                  <a:schemeClr val="bg1"/>
                </a:solidFill>
              </a:rPr>
              <a:t>наростів</a:t>
            </a:r>
            <a:r>
              <a:rPr lang="ru-RU" dirty="0" smtClean="0">
                <a:solidFill>
                  <a:schemeClr val="bg1"/>
                </a:solidFill>
              </a:rPr>
              <a:t>, </a:t>
            </a:r>
            <a:r>
              <a:rPr lang="ru-RU" dirty="0" err="1" smtClean="0">
                <a:solidFill>
                  <a:schemeClr val="bg1"/>
                </a:solidFill>
              </a:rPr>
              <a:t>які</a:t>
            </a:r>
            <a:r>
              <a:rPr lang="ru-RU" dirty="0" smtClean="0">
                <a:solidFill>
                  <a:schemeClr val="bg1"/>
                </a:solidFill>
              </a:rPr>
              <a:t> за </a:t>
            </a:r>
            <a:r>
              <a:rPr lang="ru-RU" dirty="0" err="1" smtClean="0">
                <a:solidFill>
                  <a:schemeClr val="bg1"/>
                </a:solidFill>
              </a:rPr>
              <a:t>своєю</a:t>
            </a:r>
            <a:r>
              <a:rPr lang="ru-RU" dirty="0" smtClean="0">
                <a:solidFill>
                  <a:schemeClr val="bg1"/>
                </a:solidFill>
              </a:rPr>
              <a:t> </a:t>
            </a:r>
            <a:r>
              <a:rPr lang="ru-RU" dirty="0" err="1" smtClean="0">
                <a:solidFill>
                  <a:schemeClr val="bg1"/>
                </a:solidFill>
              </a:rPr>
              <a:t>щільністю</a:t>
            </a:r>
            <a:r>
              <a:rPr lang="ru-RU" dirty="0" smtClean="0">
                <a:solidFill>
                  <a:schemeClr val="bg1"/>
                </a:solidFill>
              </a:rPr>
              <a:t> </a:t>
            </a:r>
            <a:r>
              <a:rPr lang="ru-RU" dirty="0" err="1" smtClean="0">
                <a:solidFill>
                  <a:schemeClr val="bg1"/>
                </a:solidFill>
              </a:rPr>
              <a:t>нагадують</a:t>
            </a:r>
            <a:r>
              <a:rPr lang="ru-RU" dirty="0" smtClean="0">
                <a:solidFill>
                  <a:schemeClr val="bg1"/>
                </a:solidFill>
              </a:rPr>
              <a:t> деревину. </a:t>
            </a:r>
            <a:r>
              <a:rPr lang="ru-RU" dirty="0" err="1" smtClean="0">
                <a:solidFill>
                  <a:schemeClr val="bg1"/>
                </a:solidFill>
              </a:rPr>
              <a:t>Загалу</a:t>
            </a:r>
            <a:r>
              <a:rPr lang="ru-RU" dirty="0" smtClean="0">
                <a:solidFill>
                  <a:schemeClr val="bg1"/>
                </a:solidFill>
              </a:rPr>
              <a:t> про </a:t>
            </a:r>
            <a:r>
              <a:rPr lang="ru-RU" dirty="0" err="1" smtClean="0">
                <a:solidFill>
                  <a:schemeClr val="bg1"/>
                </a:solidFill>
              </a:rPr>
              <a:t>захворювання</a:t>
            </a:r>
            <a:r>
              <a:rPr lang="ru-RU" dirty="0" smtClean="0">
                <a:solidFill>
                  <a:schemeClr val="bg1"/>
                </a:solidFill>
              </a:rPr>
              <a:t> стало </a:t>
            </a:r>
            <a:r>
              <a:rPr lang="ru-RU" dirty="0" err="1" smtClean="0">
                <a:solidFill>
                  <a:schemeClr val="bg1"/>
                </a:solidFill>
              </a:rPr>
              <a:t>відомо</a:t>
            </a:r>
            <a:r>
              <a:rPr lang="ru-RU" dirty="0" smtClean="0">
                <a:solidFill>
                  <a:schemeClr val="bg1"/>
                </a:solidFill>
              </a:rPr>
              <a:t> </a:t>
            </a:r>
            <a:r>
              <a:rPr lang="ru-RU" dirty="0" err="1" smtClean="0">
                <a:solidFill>
                  <a:schemeClr val="bg1"/>
                </a:solidFill>
              </a:rPr>
              <a:t>лише</a:t>
            </a:r>
            <a:r>
              <a:rPr lang="ru-RU" dirty="0" smtClean="0">
                <a:solidFill>
                  <a:schemeClr val="bg1"/>
                </a:solidFill>
              </a:rPr>
              <a:t> в 2007-му </a:t>
            </a:r>
            <a:r>
              <a:rPr lang="ru-RU" dirty="0" err="1" smtClean="0">
                <a:solidFill>
                  <a:schemeClr val="bg1"/>
                </a:solidFill>
              </a:rPr>
              <a:t>році</a:t>
            </a:r>
            <a:r>
              <a:rPr lang="ru-RU" dirty="0" smtClean="0">
                <a:solidFill>
                  <a:schemeClr val="bg1"/>
                </a:solidFill>
              </a:rPr>
              <a:t>, коли у </a:t>
            </a:r>
            <a:r>
              <a:rPr lang="ru-RU" dirty="0" err="1" smtClean="0">
                <a:solidFill>
                  <a:schemeClr val="bg1"/>
                </a:solidFill>
              </a:rPr>
              <a:t>всесвітній</a:t>
            </a:r>
            <a:r>
              <a:rPr lang="ru-RU" dirty="0" smtClean="0">
                <a:solidFill>
                  <a:schemeClr val="bg1"/>
                </a:solidFill>
              </a:rPr>
              <a:t> </a:t>
            </a:r>
            <a:r>
              <a:rPr lang="ru-RU" dirty="0" err="1" smtClean="0">
                <a:solidFill>
                  <a:schemeClr val="bg1"/>
                </a:solidFill>
              </a:rPr>
              <a:t>мережі</a:t>
            </a:r>
            <a:r>
              <a:rPr lang="ru-RU" dirty="0" smtClean="0">
                <a:solidFill>
                  <a:schemeClr val="bg1"/>
                </a:solidFill>
              </a:rPr>
              <a:t> </a:t>
            </a:r>
            <a:r>
              <a:rPr lang="ru-RU" dirty="0" err="1" smtClean="0">
                <a:solidFill>
                  <a:schemeClr val="bg1"/>
                </a:solidFill>
              </a:rPr>
              <a:t>з’явився</a:t>
            </a:r>
            <a:r>
              <a:rPr lang="ru-RU" dirty="0" smtClean="0">
                <a:solidFill>
                  <a:schemeClr val="bg1"/>
                </a:solidFill>
              </a:rPr>
              <a:t> </a:t>
            </a:r>
            <a:r>
              <a:rPr lang="ru-RU" dirty="0" err="1" smtClean="0">
                <a:solidFill>
                  <a:schemeClr val="bg1"/>
                </a:solidFill>
              </a:rPr>
              <a:t>відеоролик</a:t>
            </a:r>
            <a:r>
              <a:rPr lang="ru-RU" dirty="0" smtClean="0">
                <a:solidFill>
                  <a:schemeClr val="bg1"/>
                </a:solidFill>
              </a:rPr>
              <a:t> про 34-річного </a:t>
            </a:r>
            <a:r>
              <a:rPr lang="ru-RU" dirty="0" err="1" smtClean="0">
                <a:solidFill>
                  <a:schemeClr val="bg1"/>
                </a:solidFill>
              </a:rPr>
              <a:t>індонезійця</a:t>
            </a:r>
            <a:r>
              <a:rPr lang="ru-RU" dirty="0" smtClean="0">
                <a:solidFill>
                  <a:schemeClr val="bg1"/>
                </a:solidFill>
              </a:rPr>
              <a:t> Деде </a:t>
            </a:r>
            <a:r>
              <a:rPr lang="ru-RU" dirty="0" err="1" smtClean="0">
                <a:solidFill>
                  <a:schemeClr val="bg1"/>
                </a:solidFill>
              </a:rPr>
              <a:t>Косвароя</a:t>
            </a:r>
            <a:r>
              <a:rPr lang="ru-RU" dirty="0" smtClean="0">
                <a:solidFill>
                  <a:schemeClr val="bg1"/>
                </a:solidFill>
              </a:rPr>
              <a:t>.</a:t>
            </a:r>
            <a:endParaRPr lang="ru-RU"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19965"/>
            <a:ext cx="5976664" cy="447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8872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532440" cy="2031325"/>
          </a:xfrm>
          <a:prstGeom prst="rect">
            <a:avLst/>
          </a:prstGeom>
        </p:spPr>
        <p:txBody>
          <a:bodyPr wrap="square">
            <a:spAutoFit/>
          </a:bodyPr>
          <a:lstStyle/>
          <a:p>
            <a:r>
              <a:rPr lang="ru-RU" dirty="0" smtClean="0">
                <a:solidFill>
                  <a:schemeClr val="bg1"/>
                </a:solidFill>
              </a:rPr>
              <a:t>5. Тяжкий </a:t>
            </a:r>
            <a:r>
              <a:rPr lang="ru-RU" dirty="0" err="1" smtClean="0">
                <a:solidFill>
                  <a:schemeClr val="bg1"/>
                </a:solidFill>
              </a:rPr>
              <a:t>комбінований</a:t>
            </a:r>
            <a:r>
              <a:rPr lang="ru-RU" dirty="0" smtClean="0">
                <a:solidFill>
                  <a:schemeClr val="bg1"/>
                </a:solidFill>
              </a:rPr>
              <a:t> </a:t>
            </a:r>
            <a:r>
              <a:rPr lang="ru-RU" dirty="0" err="1" smtClean="0">
                <a:solidFill>
                  <a:schemeClr val="bg1"/>
                </a:solidFill>
              </a:rPr>
              <a:t>імунодефіцит</a:t>
            </a:r>
            <a:endParaRPr lang="ru-RU" dirty="0" smtClean="0">
              <a:solidFill>
                <a:schemeClr val="bg1"/>
              </a:solidFill>
            </a:endParaRPr>
          </a:p>
          <a:p>
            <a:r>
              <a:rPr lang="ru-RU" dirty="0" err="1" smtClean="0">
                <a:solidFill>
                  <a:schemeClr val="bg1"/>
                </a:solidFill>
              </a:rPr>
              <a:t>Імунна</a:t>
            </a:r>
            <a:r>
              <a:rPr lang="ru-RU" dirty="0" smtClean="0">
                <a:solidFill>
                  <a:schemeClr val="bg1"/>
                </a:solidFill>
              </a:rPr>
              <a:t> система </a:t>
            </a:r>
            <a:r>
              <a:rPr lang="ru-RU" dirty="0" err="1" smtClean="0">
                <a:solidFill>
                  <a:schemeClr val="bg1"/>
                </a:solidFill>
              </a:rPr>
              <a:t>носіїв</a:t>
            </a:r>
            <a:r>
              <a:rPr lang="ru-RU" dirty="0" smtClean="0">
                <a:solidFill>
                  <a:schemeClr val="bg1"/>
                </a:solidFill>
              </a:rPr>
              <a:t> </a:t>
            </a:r>
            <a:r>
              <a:rPr lang="ru-RU" dirty="0" err="1" smtClean="0">
                <a:solidFill>
                  <a:schemeClr val="bg1"/>
                </a:solidFill>
              </a:rPr>
              <a:t>цього</a:t>
            </a:r>
            <a:r>
              <a:rPr lang="ru-RU" dirty="0" smtClean="0">
                <a:solidFill>
                  <a:schemeClr val="bg1"/>
                </a:solidFill>
              </a:rPr>
              <a:t> </a:t>
            </a:r>
            <a:r>
              <a:rPr lang="ru-RU" dirty="0" err="1" smtClean="0">
                <a:solidFill>
                  <a:schemeClr val="bg1"/>
                </a:solidFill>
              </a:rPr>
              <a:t>захворіння</a:t>
            </a:r>
            <a:r>
              <a:rPr lang="ru-RU" dirty="0" smtClean="0">
                <a:solidFill>
                  <a:schemeClr val="bg1"/>
                </a:solidFill>
              </a:rPr>
              <a:t> просто не </a:t>
            </a:r>
            <a:r>
              <a:rPr lang="ru-RU" dirty="0" err="1" smtClean="0">
                <a:solidFill>
                  <a:schemeClr val="bg1"/>
                </a:solidFill>
              </a:rPr>
              <a:t>діє</a:t>
            </a:r>
            <a:r>
              <a:rPr lang="ru-RU" dirty="0" smtClean="0">
                <a:solidFill>
                  <a:schemeClr val="bg1"/>
                </a:solidFill>
              </a:rPr>
              <a:t>. Про хворобу почали </a:t>
            </a:r>
            <a:r>
              <a:rPr lang="ru-RU" dirty="0" err="1" smtClean="0">
                <a:solidFill>
                  <a:schemeClr val="bg1"/>
                </a:solidFill>
              </a:rPr>
              <a:t>говорити</a:t>
            </a:r>
            <a:r>
              <a:rPr lang="ru-RU" dirty="0" smtClean="0">
                <a:solidFill>
                  <a:schemeClr val="bg1"/>
                </a:solidFill>
              </a:rPr>
              <a:t> </a:t>
            </a:r>
            <a:r>
              <a:rPr lang="ru-RU" dirty="0" err="1" smtClean="0">
                <a:solidFill>
                  <a:schemeClr val="bg1"/>
                </a:solidFill>
              </a:rPr>
              <a:t>після</a:t>
            </a:r>
            <a:r>
              <a:rPr lang="ru-RU" dirty="0" smtClean="0">
                <a:solidFill>
                  <a:schemeClr val="bg1"/>
                </a:solidFill>
              </a:rPr>
              <a:t> </a:t>
            </a:r>
            <a:r>
              <a:rPr lang="ru-RU" dirty="0" err="1" smtClean="0">
                <a:solidFill>
                  <a:schemeClr val="bg1"/>
                </a:solidFill>
              </a:rPr>
              <a:t>кінокартини</a:t>
            </a:r>
            <a:r>
              <a:rPr lang="ru-RU" dirty="0" smtClean="0">
                <a:solidFill>
                  <a:schemeClr val="bg1"/>
                </a:solidFill>
              </a:rPr>
              <a:t> «Хлопчик у </a:t>
            </a:r>
            <a:r>
              <a:rPr lang="ru-RU" dirty="0" err="1" smtClean="0">
                <a:solidFill>
                  <a:schemeClr val="bg1"/>
                </a:solidFill>
              </a:rPr>
              <a:t>пластиковій</a:t>
            </a:r>
            <a:r>
              <a:rPr lang="ru-RU" dirty="0" smtClean="0">
                <a:solidFill>
                  <a:schemeClr val="bg1"/>
                </a:solidFill>
              </a:rPr>
              <a:t> </a:t>
            </a:r>
            <a:r>
              <a:rPr lang="ru-RU" dirty="0" err="1" smtClean="0">
                <a:solidFill>
                  <a:schemeClr val="bg1"/>
                </a:solidFill>
              </a:rPr>
              <a:t>кулі</a:t>
            </a:r>
            <a:r>
              <a:rPr lang="ru-RU" dirty="0" smtClean="0">
                <a:solidFill>
                  <a:schemeClr val="bg1"/>
                </a:solidFill>
              </a:rPr>
              <a:t>» 1976-го року, </a:t>
            </a:r>
            <a:r>
              <a:rPr lang="ru-RU" dirty="0" err="1" smtClean="0">
                <a:solidFill>
                  <a:schemeClr val="bg1"/>
                </a:solidFill>
              </a:rPr>
              <a:t>що</a:t>
            </a:r>
            <a:r>
              <a:rPr lang="ru-RU" dirty="0" smtClean="0">
                <a:solidFill>
                  <a:schemeClr val="bg1"/>
                </a:solidFill>
              </a:rPr>
              <a:t> </a:t>
            </a:r>
            <a:r>
              <a:rPr lang="ru-RU" dirty="0" err="1" smtClean="0">
                <a:solidFill>
                  <a:schemeClr val="bg1"/>
                </a:solidFill>
              </a:rPr>
              <a:t>розповідає</a:t>
            </a:r>
            <a:r>
              <a:rPr lang="ru-RU" dirty="0" smtClean="0">
                <a:solidFill>
                  <a:schemeClr val="bg1"/>
                </a:solidFill>
              </a:rPr>
              <a:t> про долю маленького хлопчика-</a:t>
            </a:r>
            <a:r>
              <a:rPr lang="ru-RU" dirty="0" err="1" smtClean="0">
                <a:solidFill>
                  <a:schemeClr val="bg1"/>
                </a:solidFill>
              </a:rPr>
              <a:t>інваліда</a:t>
            </a:r>
            <a:r>
              <a:rPr lang="ru-RU" dirty="0" smtClean="0">
                <a:solidFill>
                  <a:schemeClr val="bg1"/>
                </a:solidFill>
              </a:rPr>
              <a:t> </a:t>
            </a:r>
            <a:r>
              <a:rPr lang="ru-RU" dirty="0" err="1" smtClean="0">
                <a:solidFill>
                  <a:schemeClr val="bg1"/>
                </a:solidFill>
              </a:rPr>
              <a:t>Девіда</a:t>
            </a:r>
            <a:r>
              <a:rPr lang="ru-RU" dirty="0" smtClean="0">
                <a:solidFill>
                  <a:schemeClr val="bg1"/>
                </a:solidFill>
              </a:rPr>
              <a:t> </a:t>
            </a:r>
            <a:r>
              <a:rPr lang="ru-RU" dirty="0" err="1" smtClean="0">
                <a:solidFill>
                  <a:schemeClr val="bg1"/>
                </a:solidFill>
              </a:rPr>
              <a:t>Веттера</a:t>
            </a:r>
            <a:r>
              <a:rPr lang="ru-RU" dirty="0" smtClean="0">
                <a:solidFill>
                  <a:schemeClr val="bg1"/>
                </a:solidFill>
              </a:rPr>
              <a:t>. </a:t>
            </a:r>
            <a:r>
              <a:rPr lang="ru-RU" dirty="0" err="1" smtClean="0">
                <a:solidFill>
                  <a:schemeClr val="bg1"/>
                </a:solidFill>
              </a:rPr>
              <a:t>Фільм</a:t>
            </a:r>
            <a:r>
              <a:rPr lang="ru-RU" dirty="0" smtClean="0">
                <a:solidFill>
                  <a:schemeClr val="bg1"/>
                </a:solidFill>
              </a:rPr>
              <a:t> </a:t>
            </a:r>
            <a:r>
              <a:rPr lang="ru-RU" dirty="0" err="1" smtClean="0">
                <a:solidFill>
                  <a:schemeClr val="bg1"/>
                </a:solidFill>
              </a:rPr>
              <a:t>завершується</a:t>
            </a:r>
            <a:r>
              <a:rPr lang="ru-RU" dirty="0" smtClean="0">
                <a:solidFill>
                  <a:schemeClr val="bg1"/>
                </a:solidFill>
              </a:rPr>
              <a:t> </a:t>
            </a:r>
            <a:r>
              <a:rPr lang="ru-RU" dirty="0" err="1" smtClean="0">
                <a:solidFill>
                  <a:schemeClr val="bg1"/>
                </a:solidFill>
              </a:rPr>
              <a:t>щасливим</a:t>
            </a:r>
            <a:r>
              <a:rPr lang="ru-RU" dirty="0" smtClean="0">
                <a:solidFill>
                  <a:schemeClr val="bg1"/>
                </a:solidFill>
              </a:rPr>
              <a:t> </a:t>
            </a:r>
            <a:r>
              <a:rPr lang="ru-RU" dirty="0" err="1" smtClean="0">
                <a:solidFill>
                  <a:schemeClr val="bg1"/>
                </a:solidFill>
              </a:rPr>
              <a:t>хеппі-ендом</a:t>
            </a:r>
            <a:r>
              <a:rPr lang="ru-RU" dirty="0" smtClean="0">
                <a:solidFill>
                  <a:schemeClr val="bg1"/>
                </a:solidFill>
              </a:rPr>
              <a:t> на </a:t>
            </a:r>
            <a:r>
              <a:rPr lang="ru-RU" dirty="0" err="1" smtClean="0">
                <a:solidFill>
                  <a:schemeClr val="bg1"/>
                </a:solidFill>
              </a:rPr>
              <a:t>відміну</a:t>
            </a:r>
            <a:r>
              <a:rPr lang="ru-RU" dirty="0" smtClean="0">
                <a:solidFill>
                  <a:schemeClr val="bg1"/>
                </a:solidFill>
              </a:rPr>
              <a:t> </a:t>
            </a:r>
            <a:r>
              <a:rPr lang="ru-RU" dirty="0" err="1" smtClean="0">
                <a:solidFill>
                  <a:schemeClr val="bg1"/>
                </a:solidFill>
              </a:rPr>
              <a:t>від</a:t>
            </a:r>
            <a:r>
              <a:rPr lang="ru-RU" dirty="0" smtClean="0">
                <a:solidFill>
                  <a:schemeClr val="bg1"/>
                </a:solidFill>
              </a:rPr>
              <a:t> реального </a:t>
            </a:r>
            <a:r>
              <a:rPr lang="ru-RU" dirty="0" err="1" smtClean="0">
                <a:solidFill>
                  <a:schemeClr val="bg1"/>
                </a:solidFill>
              </a:rPr>
              <a:t>життя</a:t>
            </a:r>
            <a:r>
              <a:rPr lang="ru-RU" dirty="0" smtClean="0">
                <a:solidFill>
                  <a:schemeClr val="bg1"/>
                </a:solidFill>
              </a:rPr>
              <a:t>. </a:t>
            </a:r>
            <a:r>
              <a:rPr lang="ru-RU" dirty="0" err="1" smtClean="0">
                <a:solidFill>
                  <a:schemeClr val="bg1"/>
                </a:solidFill>
              </a:rPr>
              <a:t>Справжній</a:t>
            </a:r>
            <a:r>
              <a:rPr lang="ru-RU" dirty="0" smtClean="0">
                <a:solidFill>
                  <a:schemeClr val="bg1"/>
                </a:solidFill>
              </a:rPr>
              <a:t> </a:t>
            </a:r>
            <a:r>
              <a:rPr lang="ru-RU" dirty="0" err="1" smtClean="0">
                <a:solidFill>
                  <a:schemeClr val="bg1"/>
                </a:solidFill>
              </a:rPr>
              <a:t>Девід</a:t>
            </a:r>
            <a:r>
              <a:rPr lang="ru-RU" dirty="0" smtClean="0">
                <a:solidFill>
                  <a:schemeClr val="bg1"/>
                </a:solidFill>
              </a:rPr>
              <a:t> помер в </a:t>
            </a:r>
            <a:r>
              <a:rPr lang="ru-RU" dirty="0" err="1" smtClean="0">
                <a:solidFill>
                  <a:schemeClr val="bg1"/>
                </a:solidFill>
              </a:rPr>
              <a:t>тринадцять</a:t>
            </a:r>
            <a:r>
              <a:rPr lang="ru-RU" dirty="0" smtClean="0">
                <a:solidFill>
                  <a:schemeClr val="bg1"/>
                </a:solidFill>
              </a:rPr>
              <a:t>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оскільки</a:t>
            </a:r>
            <a:r>
              <a:rPr lang="ru-RU" dirty="0" smtClean="0">
                <a:solidFill>
                  <a:schemeClr val="bg1"/>
                </a:solidFill>
              </a:rPr>
              <a:t> </a:t>
            </a:r>
            <a:r>
              <a:rPr lang="ru-RU" dirty="0" err="1" smtClean="0">
                <a:solidFill>
                  <a:schemeClr val="bg1"/>
                </a:solidFill>
              </a:rPr>
              <a:t>лікарі</a:t>
            </a:r>
            <a:r>
              <a:rPr lang="ru-RU" dirty="0" smtClean="0">
                <a:solidFill>
                  <a:schemeClr val="bg1"/>
                </a:solidFill>
              </a:rPr>
              <a:t> так і не </a:t>
            </a:r>
            <a:r>
              <a:rPr lang="ru-RU" dirty="0" err="1" smtClean="0">
                <a:solidFill>
                  <a:schemeClr val="bg1"/>
                </a:solidFill>
              </a:rPr>
              <a:t>спромоглись</a:t>
            </a:r>
            <a:r>
              <a:rPr lang="ru-RU" dirty="0" smtClean="0">
                <a:solidFill>
                  <a:schemeClr val="bg1"/>
                </a:solidFill>
              </a:rPr>
              <a:t> </a:t>
            </a:r>
            <a:r>
              <a:rPr lang="ru-RU" dirty="0" err="1" smtClean="0">
                <a:solidFill>
                  <a:schemeClr val="bg1"/>
                </a:solidFill>
              </a:rPr>
              <a:t>зміцнити</a:t>
            </a:r>
            <a:r>
              <a:rPr lang="ru-RU" dirty="0" smtClean="0">
                <a:solidFill>
                  <a:schemeClr val="bg1"/>
                </a:solidFill>
              </a:rPr>
              <a:t> </a:t>
            </a:r>
            <a:r>
              <a:rPr lang="ru-RU" dirty="0" err="1" smtClean="0">
                <a:solidFill>
                  <a:schemeClr val="bg1"/>
                </a:solidFill>
              </a:rPr>
              <a:t>імунітет</a:t>
            </a:r>
            <a:r>
              <a:rPr lang="ru-RU" dirty="0" smtClean="0">
                <a:solidFill>
                  <a:schemeClr val="bg1"/>
                </a:solidFill>
              </a:rPr>
              <a:t> </a:t>
            </a:r>
            <a:r>
              <a:rPr lang="ru-RU" dirty="0" err="1" smtClean="0">
                <a:solidFill>
                  <a:schemeClr val="bg1"/>
                </a:solidFill>
              </a:rPr>
              <a:t>дитини</a:t>
            </a:r>
            <a:r>
              <a:rPr lang="ru-RU" dirty="0" smtClean="0">
                <a:solidFill>
                  <a:schemeClr val="bg1"/>
                </a:solidFill>
              </a:rPr>
              <a:t>.</a:t>
            </a:r>
            <a:endParaRPr lang="ru-RU"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19964"/>
            <a:ext cx="6264696" cy="437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152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712968" cy="1754326"/>
          </a:xfrm>
          <a:prstGeom prst="rect">
            <a:avLst/>
          </a:prstGeom>
        </p:spPr>
        <p:txBody>
          <a:bodyPr wrap="square">
            <a:spAutoFit/>
          </a:bodyPr>
          <a:lstStyle/>
          <a:p>
            <a:r>
              <a:rPr lang="ru-RU" dirty="0" smtClean="0">
                <a:solidFill>
                  <a:schemeClr val="bg1"/>
                </a:solidFill>
              </a:rPr>
              <a:t>6. Синдром Леша-</a:t>
            </a:r>
            <a:r>
              <a:rPr lang="ru-RU" dirty="0" err="1" smtClean="0">
                <a:solidFill>
                  <a:schemeClr val="bg1"/>
                </a:solidFill>
              </a:rPr>
              <a:t>Ніхена</a:t>
            </a:r>
            <a:r>
              <a:rPr lang="ru-RU" dirty="0" smtClean="0">
                <a:solidFill>
                  <a:schemeClr val="bg1"/>
                </a:solidFill>
              </a:rPr>
              <a:t> – </a:t>
            </a:r>
            <a:r>
              <a:rPr lang="ru-RU" dirty="0" err="1" smtClean="0">
                <a:solidFill>
                  <a:schemeClr val="bg1"/>
                </a:solidFill>
              </a:rPr>
              <a:t>підвищений</a:t>
            </a:r>
            <a:r>
              <a:rPr lang="ru-RU" dirty="0" smtClean="0">
                <a:solidFill>
                  <a:schemeClr val="bg1"/>
                </a:solidFill>
              </a:rPr>
              <a:t> синтез </a:t>
            </a:r>
            <a:r>
              <a:rPr lang="ru-RU" dirty="0" err="1" smtClean="0">
                <a:solidFill>
                  <a:schemeClr val="bg1"/>
                </a:solidFill>
              </a:rPr>
              <a:t>сечової</a:t>
            </a:r>
            <a:r>
              <a:rPr lang="ru-RU" dirty="0" smtClean="0">
                <a:solidFill>
                  <a:schemeClr val="bg1"/>
                </a:solidFill>
              </a:rPr>
              <a:t> </a:t>
            </a:r>
            <a:r>
              <a:rPr lang="ru-RU" dirty="0" err="1" smtClean="0">
                <a:solidFill>
                  <a:schemeClr val="bg1"/>
                </a:solidFill>
              </a:rPr>
              <a:t>кислоти</a:t>
            </a:r>
            <a:endParaRPr lang="ru-RU" dirty="0" smtClean="0">
              <a:solidFill>
                <a:schemeClr val="bg1"/>
              </a:solidFill>
            </a:endParaRPr>
          </a:p>
          <a:p>
            <a:r>
              <a:rPr lang="ru-RU" dirty="0" err="1" smtClean="0">
                <a:solidFill>
                  <a:schemeClr val="bg1"/>
                </a:solidFill>
              </a:rPr>
              <a:t>Під</a:t>
            </a:r>
            <a:r>
              <a:rPr lang="ru-RU" dirty="0" smtClean="0">
                <a:solidFill>
                  <a:schemeClr val="bg1"/>
                </a:solidFill>
              </a:rPr>
              <a:t> час </a:t>
            </a:r>
            <a:r>
              <a:rPr lang="ru-RU" dirty="0" err="1" smtClean="0">
                <a:solidFill>
                  <a:schemeClr val="bg1"/>
                </a:solidFill>
              </a:rPr>
              <a:t>цієї</a:t>
            </a:r>
            <a:r>
              <a:rPr lang="ru-RU" dirty="0" smtClean="0">
                <a:solidFill>
                  <a:schemeClr val="bg1"/>
                </a:solidFill>
              </a:rPr>
              <a:t> </a:t>
            </a:r>
            <a:r>
              <a:rPr lang="ru-RU" dirty="0" err="1" smtClean="0">
                <a:solidFill>
                  <a:schemeClr val="bg1"/>
                </a:solidFill>
              </a:rPr>
              <a:t>хвороби</a:t>
            </a:r>
            <a:r>
              <a:rPr lang="ru-RU" dirty="0" smtClean="0">
                <a:solidFill>
                  <a:schemeClr val="bg1"/>
                </a:solidFill>
              </a:rPr>
              <a:t> до </a:t>
            </a:r>
            <a:r>
              <a:rPr lang="ru-RU" dirty="0" err="1" smtClean="0">
                <a:solidFill>
                  <a:schemeClr val="bg1"/>
                </a:solidFill>
              </a:rPr>
              <a:t>крові</a:t>
            </a:r>
            <a:r>
              <a:rPr lang="ru-RU" dirty="0" smtClean="0">
                <a:solidFill>
                  <a:schemeClr val="bg1"/>
                </a:solidFill>
              </a:rPr>
              <a:t> </a:t>
            </a:r>
            <a:r>
              <a:rPr lang="ru-RU" dirty="0" err="1" smtClean="0">
                <a:solidFill>
                  <a:schemeClr val="bg1"/>
                </a:solidFill>
              </a:rPr>
              <a:t>надходить</a:t>
            </a:r>
            <a:r>
              <a:rPr lang="ru-RU" dirty="0" smtClean="0">
                <a:solidFill>
                  <a:schemeClr val="bg1"/>
                </a:solidFill>
              </a:rPr>
              <a:t> </a:t>
            </a:r>
            <a:r>
              <a:rPr lang="ru-RU" dirty="0" err="1" smtClean="0">
                <a:solidFill>
                  <a:schemeClr val="bg1"/>
                </a:solidFill>
              </a:rPr>
              <a:t>занадто</a:t>
            </a:r>
            <a:r>
              <a:rPr lang="ru-RU" dirty="0" smtClean="0">
                <a:solidFill>
                  <a:schemeClr val="bg1"/>
                </a:solidFill>
              </a:rPr>
              <a:t> </a:t>
            </a:r>
            <a:r>
              <a:rPr lang="ru-RU" dirty="0" err="1" smtClean="0">
                <a:solidFill>
                  <a:schemeClr val="bg1"/>
                </a:solidFill>
              </a:rPr>
              <a:t>багато</a:t>
            </a:r>
            <a:r>
              <a:rPr lang="ru-RU" dirty="0" smtClean="0">
                <a:solidFill>
                  <a:schemeClr val="bg1"/>
                </a:solidFill>
              </a:rPr>
              <a:t> </a:t>
            </a:r>
            <a:r>
              <a:rPr lang="ru-RU" dirty="0" err="1" smtClean="0">
                <a:solidFill>
                  <a:schemeClr val="bg1"/>
                </a:solidFill>
              </a:rPr>
              <a:t>сечової</a:t>
            </a:r>
            <a:r>
              <a:rPr lang="ru-RU" dirty="0" smtClean="0">
                <a:solidFill>
                  <a:schemeClr val="bg1"/>
                </a:solidFill>
              </a:rPr>
              <a:t> </a:t>
            </a:r>
            <a:r>
              <a:rPr lang="ru-RU" dirty="0" err="1" smtClean="0">
                <a:solidFill>
                  <a:schemeClr val="bg1"/>
                </a:solidFill>
              </a:rPr>
              <a:t>кислоти</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спричиняє</a:t>
            </a:r>
            <a:r>
              <a:rPr lang="ru-RU" dirty="0" smtClean="0">
                <a:solidFill>
                  <a:schemeClr val="bg1"/>
                </a:solidFill>
              </a:rPr>
              <a:t> </a:t>
            </a:r>
            <a:r>
              <a:rPr lang="ru-RU" dirty="0" err="1" smtClean="0">
                <a:solidFill>
                  <a:schemeClr val="bg1"/>
                </a:solidFill>
              </a:rPr>
              <a:t>появу</a:t>
            </a:r>
            <a:r>
              <a:rPr lang="ru-RU" dirty="0" smtClean="0">
                <a:solidFill>
                  <a:schemeClr val="bg1"/>
                </a:solidFill>
              </a:rPr>
              <a:t> </a:t>
            </a:r>
            <a:r>
              <a:rPr lang="ru-RU" dirty="0" err="1" smtClean="0">
                <a:solidFill>
                  <a:schemeClr val="bg1"/>
                </a:solidFill>
              </a:rPr>
              <a:t>каменів</a:t>
            </a:r>
            <a:r>
              <a:rPr lang="ru-RU" dirty="0" smtClean="0">
                <a:solidFill>
                  <a:schemeClr val="bg1"/>
                </a:solidFill>
              </a:rPr>
              <a:t> у </a:t>
            </a:r>
            <a:r>
              <a:rPr lang="ru-RU" dirty="0" err="1" smtClean="0">
                <a:solidFill>
                  <a:schemeClr val="bg1"/>
                </a:solidFill>
              </a:rPr>
              <a:t>нирках</a:t>
            </a:r>
            <a:r>
              <a:rPr lang="ru-RU" dirty="0" smtClean="0">
                <a:solidFill>
                  <a:schemeClr val="bg1"/>
                </a:solidFill>
              </a:rPr>
              <a:t> та </a:t>
            </a:r>
            <a:r>
              <a:rPr lang="ru-RU" dirty="0" err="1" smtClean="0">
                <a:solidFill>
                  <a:schemeClr val="bg1"/>
                </a:solidFill>
              </a:rPr>
              <a:t>сечовому</a:t>
            </a:r>
            <a:r>
              <a:rPr lang="ru-RU" dirty="0" smtClean="0">
                <a:solidFill>
                  <a:schemeClr val="bg1"/>
                </a:solidFill>
              </a:rPr>
              <a:t> </a:t>
            </a:r>
            <a:r>
              <a:rPr lang="ru-RU" dirty="0" err="1" smtClean="0">
                <a:solidFill>
                  <a:schemeClr val="bg1"/>
                </a:solidFill>
              </a:rPr>
              <a:t>міхурі</a:t>
            </a:r>
            <a:r>
              <a:rPr lang="ru-RU" dirty="0" smtClean="0">
                <a:solidFill>
                  <a:schemeClr val="bg1"/>
                </a:solidFill>
              </a:rPr>
              <a:t>, а </a:t>
            </a:r>
            <a:r>
              <a:rPr lang="ru-RU" dirty="0" err="1" smtClean="0">
                <a:solidFill>
                  <a:schemeClr val="bg1"/>
                </a:solidFill>
              </a:rPr>
              <a:t>також</a:t>
            </a:r>
            <a:r>
              <a:rPr lang="ru-RU" dirty="0" smtClean="0">
                <a:solidFill>
                  <a:schemeClr val="bg1"/>
                </a:solidFill>
              </a:rPr>
              <a:t> </a:t>
            </a:r>
            <a:r>
              <a:rPr lang="ru-RU" dirty="0" err="1" smtClean="0">
                <a:solidFill>
                  <a:schemeClr val="bg1"/>
                </a:solidFill>
              </a:rPr>
              <a:t>подагричний</a:t>
            </a:r>
            <a:r>
              <a:rPr lang="ru-RU" dirty="0" smtClean="0">
                <a:solidFill>
                  <a:schemeClr val="bg1"/>
                </a:solidFill>
              </a:rPr>
              <a:t> артрит. </a:t>
            </a:r>
            <a:r>
              <a:rPr lang="ru-RU" dirty="0" err="1" smtClean="0">
                <a:solidFill>
                  <a:schemeClr val="bg1"/>
                </a:solidFill>
              </a:rPr>
              <a:t>Окрім</a:t>
            </a:r>
            <a:r>
              <a:rPr lang="ru-RU" dirty="0" smtClean="0">
                <a:solidFill>
                  <a:schemeClr val="bg1"/>
                </a:solidFill>
              </a:rPr>
              <a:t> того </a:t>
            </a:r>
            <a:r>
              <a:rPr lang="ru-RU" dirty="0" err="1" smtClean="0">
                <a:solidFill>
                  <a:schemeClr val="bg1"/>
                </a:solidFill>
              </a:rPr>
              <a:t>змінюється</a:t>
            </a:r>
            <a:r>
              <a:rPr lang="ru-RU" dirty="0" smtClean="0">
                <a:solidFill>
                  <a:schemeClr val="bg1"/>
                </a:solidFill>
              </a:rPr>
              <a:t> й </a:t>
            </a:r>
            <a:r>
              <a:rPr lang="ru-RU" dirty="0" err="1" smtClean="0">
                <a:solidFill>
                  <a:schemeClr val="bg1"/>
                </a:solidFill>
              </a:rPr>
              <a:t>поведінка</a:t>
            </a:r>
            <a:r>
              <a:rPr lang="ru-RU" dirty="0" smtClean="0">
                <a:solidFill>
                  <a:schemeClr val="bg1"/>
                </a:solidFill>
              </a:rPr>
              <a:t> </a:t>
            </a:r>
            <a:r>
              <a:rPr lang="ru-RU" dirty="0" err="1" smtClean="0">
                <a:solidFill>
                  <a:schemeClr val="bg1"/>
                </a:solidFill>
              </a:rPr>
              <a:t>людини</a:t>
            </a:r>
            <a:r>
              <a:rPr lang="ru-RU" dirty="0" smtClean="0">
                <a:solidFill>
                  <a:schemeClr val="bg1"/>
                </a:solidFill>
              </a:rPr>
              <a:t>. </a:t>
            </a:r>
            <a:r>
              <a:rPr lang="ru-RU" dirty="0" err="1" smtClean="0">
                <a:solidFill>
                  <a:schemeClr val="bg1"/>
                </a:solidFill>
              </a:rPr>
              <a:t>Хворі</a:t>
            </a:r>
            <a:r>
              <a:rPr lang="ru-RU" dirty="0" smtClean="0">
                <a:solidFill>
                  <a:schemeClr val="bg1"/>
                </a:solidFill>
              </a:rPr>
              <a:t> </a:t>
            </a:r>
            <a:r>
              <a:rPr lang="ru-RU" dirty="0" err="1" smtClean="0">
                <a:solidFill>
                  <a:schemeClr val="bg1"/>
                </a:solidFill>
              </a:rPr>
              <a:t>дуже</a:t>
            </a:r>
            <a:r>
              <a:rPr lang="ru-RU" dirty="0" smtClean="0">
                <a:solidFill>
                  <a:schemeClr val="bg1"/>
                </a:solidFill>
              </a:rPr>
              <a:t> часто </a:t>
            </a:r>
            <a:r>
              <a:rPr lang="ru-RU" dirty="0" err="1" smtClean="0">
                <a:solidFill>
                  <a:schemeClr val="bg1"/>
                </a:solidFill>
              </a:rPr>
              <a:t>гризуть</a:t>
            </a:r>
            <a:r>
              <a:rPr lang="ru-RU" dirty="0" smtClean="0">
                <a:solidFill>
                  <a:schemeClr val="bg1"/>
                </a:solidFill>
              </a:rPr>
              <a:t> губи та </a:t>
            </a:r>
            <a:r>
              <a:rPr lang="ru-RU" dirty="0" err="1" smtClean="0">
                <a:solidFill>
                  <a:schemeClr val="bg1"/>
                </a:solidFill>
              </a:rPr>
              <a:t>пальці</a:t>
            </a:r>
            <a:r>
              <a:rPr lang="ru-RU" dirty="0" smtClean="0">
                <a:solidFill>
                  <a:schemeClr val="bg1"/>
                </a:solidFill>
              </a:rPr>
              <a:t> аж до </a:t>
            </a:r>
            <a:r>
              <a:rPr lang="ru-RU" dirty="0" err="1" smtClean="0">
                <a:solidFill>
                  <a:schemeClr val="bg1"/>
                </a:solidFill>
              </a:rPr>
              <a:t>крові</a:t>
            </a:r>
            <a:r>
              <a:rPr lang="ru-RU" dirty="0" smtClean="0">
                <a:solidFill>
                  <a:schemeClr val="bg1"/>
                </a:solidFill>
              </a:rPr>
              <a:t>, до того ж вони </a:t>
            </a:r>
            <a:r>
              <a:rPr lang="ru-RU" dirty="0" err="1" smtClean="0">
                <a:solidFill>
                  <a:schemeClr val="bg1"/>
                </a:solidFill>
              </a:rPr>
              <a:t>б’ються</a:t>
            </a:r>
            <a:r>
              <a:rPr lang="ru-RU" dirty="0" smtClean="0">
                <a:solidFill>
                  <a:schemeClr val="bg1"/>
                </a:solidFill>
              </a:rPr>
              <a:t> головою об </a:t>
            </a:r>
            <a:r>
              <a:rPr lang="ru-RU" dirty="0" err="1" smtClean="0">
                <a:solidFill>
                  <a:schemeClr val="bg1"/>
                </a:solidFill>
              </a:rPr>
              <a:t>тверді</a:t>
            </a:r>
            <a:r>
              <a:rPr lang="ru-RU" dirty="0" smtClean="0">
                <a:solidFill>
                  <a:schemeClr val="bg1"/>
                </a:solidFill>
              </a:rPr>
              <a:t> </a:t>
            </a:r>
            <a:r>
              <a:rPr lang="ru-RU" dirty="0" err="1" smtClean="0">
                <a:solidFill>
                  <a:schemeClr val="bg1"/>
                </a:solidFill>
              </a:rPr>
              <a:t>предмети</a:t>
            </a:r>
            <a:r>
              <a:rPr lang="ru-RU" dirty="0" smtClean="0">
                <a:solidFill>
                  <a:schemeClr val="bg1"/>
                </a:solidFill>
              </a:rPr>
              <a:t>. На </a:t>
            </a:r>
            <a:r>
              <a:rPr lang="ru-RU" dirty="0" err="1" smtClean="0">
                <a:solidFill>
                  <a:schemeClr val="bg1"/>
                </a:solidFill>
              </a:rPr>
              <a:t>генетичне</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страждають</a:t>
            </a:r>
            <a:r>
              <a:rPr lang="ru-RU" dirty="0" smtClean="0">
                <a:solidFill>
                  <a:schemeClr val="bg1"/>
                </a:solidFill>
              </a:rPr>
              <a:t> </a:t>
            </a:r>
            <a:r>
              <a:rPr lang="ru-RU" dirty="0" err="1" smtClean="0">
                <a:solidFill>
                  <a:schemeClr val="bg1"/>
                </a:solidFill>
              </a:rPr>
              <a:t>лише</a:t>
            </a:r>
            <a:r>
              <a:rPr lang="ru-RU" dirty="0" smtClean="0">
                <a:solidFill>
                  <a:schemeClr val="bg1"/>
                </a:solidFill>
              </a:rPr>
              <a:t> </a:t>
            </a:r>
            <a:r>
              <a:rPr lang="ru-RU" dirty="0" err="1" smtClean="0">
                <a:solidFill>
                  <a:schemeClr val="bg1"/>
                </a:solidFill>
              </a:rPr>
              <a:t>малюки</a:t>
            </a:r>
            <a:r>
              <a:rPr lang="ru-RU" dirty="0" smtClean="0">
                <a:solidFill>
                  <a:schemeClr val="bg1"/>
                </a:solidFill>
              </a:rPr>
              <a:t> </a:t>
            </a:r>
            <a:r>
              <a:rPr lang="ru-RU" dirty="0" err="1" smtClean="0">
                <a:solidFill>
                  <a:schemeClr val="bg1"/>
                </a:solidFill>
              </a:rPr>
              <a:t>чоловічої</a:t>
            </a:r>
            <a:r>
              <a:rPr lang="ru-RU" dirty="0" smtClean="0">
                <a:solidFill>
                  <a:schemeClr val="bg1"/>
                </a:solidFill>
              </a:rPr>
              <a:t> </a:t>
            </a:r>
            <a:r>
              <a:rPr lang="ru-RU" dirty="0" err="1" smtClean="0">
                <a:solidFill>
                  <a:schemeClr val="bg1"/>
                </a:solidFill>
              </a:rPr>
              <a:t>статі</a:t>
            </a:r>
            <a:r>
              <a:rPr lang="ru-RU" dirty="0" smtClean="0">
                <a:solidFill>
                  <a:schemeClr val="bg1"/>
                </a:solidFill>
              </a:rPr>
              <a:t>.</a:t>
            </a:r>
            <a:endParaRPr lang="ru-RU"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70957"/>
            <a:ext cx="5760640" cy="48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923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884" y="116632"/>
            <a:ext cx="3176972" cy="3139321"/>
          </a:xfrm>
          <a:prstGeom prst="rect">
            <a:avLst/>
          </a:prstGeom>
        </p:spPr>
        <p:txBody>
          <a:bodyPr wrap="square">
            <a:spAutoFit/>
          </a:bodyPr>
          <a:lstStyle/>
          <a:p>
            <a:r>
              <a:rPr lang="ru-RU" dirty="0" smtClean="0">
                <a:solidFill>
                  <a:schemeClr val="bg1"/>
                </a:solidFill>
              </a:rPr>
              <a:t>7. </a:t>
            </a:r>
            <a:r>
              <a:rPr lang="ru-RU" dirty="0" err="1" smtClean="0">
                <a:solidFill>
                  <a:schemeClr val="bg1"/>
                </a:solidFill>
              </a:rPr>
              <a:t>Ектродактилія</a:t>
            </a:r>
            <a:endParaRPr lang="ru-RU" dirty="0" smtClean="0">
              <a:solidFill>
                <a:schemeClr val="bg1"/>
              </a:solidFill>
            </a:endParaRPr>
          </a:p>
          <a:p>
            <a:r>
              <a:rPr lang="ru-RU" dirty="0" err="1" smtClean="0">
                <a:solidFill>
                  <a:schemeClr val="bg1"/>
                </a:solidFill>
              </a:rPr>
              <a:t>Цей</a:t>
            </a:r>
            <a:r>
              <a:rPr lang="ru-RU" dirty="0" smtClean="0">
                <a:solidFill>
                  <a:schemeClr val="bg1"/>
                </a:solidFill>
              </a:rPr>
              <a:t> </a:t>
            </a:r>
            <a:r>
              <a:rPr lang="ru-RU" dirty="0" err="1" smtClean="0">
                <a:solidFill>
                  <a:schemeClr val="bg1"/>
                </a:solidFill>
              </a:rPr>
              <a:t>вроджений</a:t>
            </a:r>
            <a:r>
              <a:rPr lang="ru-RU" dirty="0" smtClean="0">
                <a:solidFill>
                  <a:schemeClr val="bg1"/>
                </a:solidFill>
              </a:rPr>
              <a:t> порок </a:t>
            </a:r>
            <a:r>
              <a:rPr lang="ru-RU" dirty="0" err="1" smtClean="0">
                <a:solidFill>
                  <a:schemeClr val="bg1"/>
                </a:solidFill>
              </a:rPr>
              <a:t>викликаний</a:t>
            </a:r>
            <a:r>
              <a:rPr lang="ru-RU" dirty="0" smtClean="0">
                <a:solidFill>
                  <a:schemeClr val="bg1"/>
                </a:solidFill>
              </a:rPr>
              <a:t> </a:t>
            </a:r>
            <a:r>
              <a:rPr lang="ru-RU" dirty="0" err="1" smtClean="0">
                <a:solidFill>
                  <a:schemeClr val="bg1"/>
                </a:solidFill>
              </a:rPr>
              <a:t>збоєм</a:t>
            </a:r>
            <a:r>
              <a:rPr lang="ru-RU" dirty="0" smtClean="0">
                <a:solidFill>
                  <a:schemeClr val="bg1"/>
                </a:solidFill>
              </a:rPr>
              <a:t> </a:t>
            </a:r>
            <a:r>
              <a:rPr lang="ru-RU" dirty="0" err="1" smtClean="0">
                <a:solidFill>
                  <a:schemeClr val="bg1"/>
                </a:solidFill>
              </a:rPr>
              <a:t>роботи</a:t>
            </a:r>
            <a:r>
              <a:rPr lang="ru-RU" dirty="0" smtClean="0">
                <a:solidFill>
                  <a:schemeClr val="bg1"/>
                </a:solidFill>
              </a:rPr>
              <a:t> </a:t>
            </a:r>
            <a:r>
              <a:rPr lang="ru-RU" dirty="0" err="1" smtClean="0">
                <a:solidFill>
                  <a:schemeClr val="bg1"/>
                </a:solidFill>
              </a:rPr>
              <a:t>сьомої</a:t>
            </a:r>
            <a:r>
              <a:rPr lang="ru-RU" dirty="0" smtClean="0">
                <a:solidFill>
                  <a:schemeClr val="bg1"/>
                </a:solidFill>
              </a:rPr>
              <a:t> </a:t>
            </a:r>
            <a:r>
              <a:rPr lang="ru-RU" dirty="0" err="1" smtClean="0">
                <a:solidFill>
                  <a:schemeClr val="bg1"/>
                </a:solidFill>
              </a:rPr>
              <a:t>хромосоми</a:t>
            </a:r>
            <a:r>
              <a:rPr lang="ru-RU" dirty="0" smtClean="0">
                <a:solidFill>
                  <a:schemeClr val="bg1"/>
                </a:solidFill>
              </a:rPr>
              <a:t>. У людей, </a:t>
            </a:r>
            <a:r>
              <a:rPr lang="ru-RU" dirty="0" err="1" smtClean="0">
                <a:solidFill>
                  <a:schemeClr val="bg1"/>
                </a:solidFill>
              </a:rPr>
              <a:t>що</a:t>
            </a:r>
            <a:r>
              <a:rPr lang="ru-RU" dirty="0" smtClean="0">
                <a:solidFill>
                  <a:schemeClr val="bg1"/>
                </a:solidFill>
              </a:rPr>
              <a:t> </a:t>
            </a:r>
            <a:r>
              <a:rPr lang="ru-RU" dirty="0" err="1" smtClean="0">
                <a:solidFill>
                  <a:schemeClr val="bg1"/>
                </a:solidFill>
              </a:rPr>
              <a:t>страждають</a:t>
            </a:r>
            <a:r>
              <a:rPr lang="ru-RU" dirty="0" smtClean="0">
                <a:solidFill>
                  <a:schemeClr val="bg1"/>
                </a:solidFill>
              </a:rPr>
              <a:t> на </a:t>
            </a:r>
            <a:r>
              <a:rPr lang="ru-RU" dirty="0" err="1" smtClean="0">
                <a:solidFill>
                  <a:schemeClr val="bg1"/>
                </a:solidFill>
              </a:rPr>
              <a:t>генетичне</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повністю</a:t>
            </a:r>
            <a:r>
              <a:rPr lang="ru-RU" dirty="0" smtClean="0">
                <a:solidFill>
                  <a:schemeClr val="bg1"/>
                </a:solidFill>
              </a:rPr>
              <a:t> </a:t>
            </a:r>
            <a:r>
              <a:rPr lang="ru-RU" dirty="0" err="1" smtClean="0">
                <a:solidFill>
                  <a:schemeClr val="bg1"/>
                </a:solidFill>
              </a:rPr>
              <a:t>відсутні</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недорозвинені</a:t>
            </a:r>
            <a:r>
              <a:rPr lang="ru-RU" dirty="0" smtClean="0">
                <a:solidFill>
                  <a:schemeClr val="bg1"/>
                </a:solidFill>
              </a:rPr>
              <a:t> </a:t>
            </a:r>
            <a:r>
              <a:rPr lang="ru-RU" dirty="0" err="1" smtClean="0">
                <a:solidFill>
                  <a:schemeClr val="bg1"/>
                </a:solidFill>
              </a:rPr>
              <a:t>пальці</a:t>
            </a:r>
            <a:r>
              <a:rPr lang="ru-RU" dirty="0" smtClean="0">
                <a:solidFill>
                  <a:schemeClr val="bg1"/>
                </a:solidFill>
              </a:rPr>
              <a:t> </a:t>
            </a:r>
            <a:r>
              <a:rPr lang="ru-RU" dirty="0" err="1" smtClean="0">
                <a:solidFill>
                  <a:schemeClr val="bg1"/>
                </a:solidFill>
              </a:rPr>
              <a:t>грон</a:t>
            </a:r>
            <a:r>
              <a:rPr lang="ru-RU" dirty="0" smtClean="0">
                <a:solidFill>
                  <a:schemeClr val="bg1"/>
                </a:solidFill>
              </a:rPr>
              <a:t> </a:t>
            </a:r>
            <a:r>
              <a:rPr lang="ru-RU" dirty="0" err="1" smtClean="0">
                <a:solidFill>
                  <a:schemeClr val="bg1"/>
                </a:solidFill>
              </a:rPr>
              <a:t>або</a:t>
            </a:r>
            <a:r>
              <a:rPr lang="ru-RU" dirty="0" smtClean="0">
                <a:solidFill>
                  <a:schemeClr val="bg1"/>
                </a:solidFill>
              </a:rPr>
              <a:t> стоп. </a:t>
            </a:r>
            <a:r>
              <a:rPr lang="ru-RU" dirty="0" err="1" smtClean="0">
                <a:solidFill>
                  <a:schemeClr val="bg1"/>
                </a:solidFill>
              </a:rPr>
              <a:t>Нерідко</a:t>
            </a:r>
            <a:r>
              <a:rPr lang="ru-RU" dirty="0" smtClean="0">
                <a:solidFill>
                  <a:schemeClr val="bg1"/>
                </a:solidFill>
              </a:rPr>
              <a:t> хворобу </a:t>
            </a:r>
            <a:r>
              <a:rPr lang="ru-RU" dirty="0" err="1" smtClean="0">
                <a:solidFill>
                  <a:schemeClr val="bg1"/>
                </a:solidFill>
              </a:rPr>
              <a:t>супроводжує</a:t>
            </a:r>
            <a:r>
              <a:rPr lang="ru-RU" dirty="0" smtClean="0">
                <a:solidFill>
                  <a:schemeClr val="bg1"/>
                </a:solidFill>
              </a:rPr>
              <a:t> </a:t>
            </a:r>
            <a:r>
              <a:rPr lang="ru-RU" dirty="0" err="1" smtClean="0">
                <a:solidFill>
                  <a:schemeClr val="bg1"/>
                </a:solidFill>
              </a:rPr>
              <a:t>повна</a:t>
            </a:r>
            <a:r>
              <a:rPr lang="ru-RU" dirty="0" smtClean="0">
                <a:solidFill>
                  <a:schemeClr val="bg1"/>
                </a:solidFill>
              </a:rPr>
              <a:t> </a:t>
            </a:r>
            <a:r>
              <a:rPr lang="ru-RU" dirty="0" err="1" smtClean="0">
                <a:solidFill>
                  <a:schemeClr val="bg1"/>
                </a:solidFill>
              </a:rPr>
              <a:t>відсутність</a:t>
            </a:r>
            <a:r>
              <a:rPr lang="ru-RU" dirty="0" smtClean="0">
                <a:solidFill>
                  <a:schemeClr val="bg1"/>
                </a:solidFill>
              </a:rPr>
              <a:t> слуху.</a:t>
            </a:r>
            <a:endParaRPr lang="ru-RU"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80965"/>
            <a:ext cx="5815533" cy="448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0203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anim calcmode="lin" valueType="num">
                                      <p:cBhvr>
                                        <p:cTn id="8" dur="2000" fill="hold"/>
                                        <p:tgtEl>
                                          <p:spTgt spid="11266"/>
                                        </p:tgtEl>
                                        <p:attrNameLst>
                                          <p:attrName>ppt_w</p:attrName>
                                        </p:attrNameLst>
                                      </p:cBhvr>
                                      <p:tavLst>
                                        <p:tav tm="0" fmla="#ppt_w*sin(2.5*pi*$)">
                                          <p:val>
                                            <p:fltVal val="0"/>
                                          </p:val>
                                        </p:tav>
                                        <p:tav tm="100000">
                                          <p:val>
                                            <p:fltVal val="1"/>
                                          </p:val>
                                        </p:tav>
                                      </p:tavLst>
                                    </p:anim>
                                    <p:anim calcmode="lin" valueType="num">
                                      <p:cBhvr>
                                        <p:cTn id="9" dur="2000" fill="hold"/>
                                        <p:tgtEl>
                                          <p:spTgt spid="112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2862064" cy="4524315"/>
          </a:xfrm>
          <a:prstGeom prst="rect">
            <a:avLst/>
          </a:prstGeom>
        </p:spPr>
        <p:txBody>
          <a:bodyPr wrap="square">
            <a:spAutoFit/>
          </a:bodyPr>
          <a:lstStyle/>
          <a:p>
            <a:r>
              <a:rPr lang="ru-RU" dirty="0" smtClean="0">
                <a:solidFill>
                  <a:schemeClr val="bg1"/>
                </a:solidFill>
              </a:rPr>
              <a:t>8. Синдром Протея</a:t>
            </a:r>
          </a:p>
          <a:p>
            <a:r>
              <a:rPr lang="ru-RU" dirty="0" err="1" smtClean="0">
                <a:solidFill>
                  <a:schemeClr val="bg1"/>
                </a:solidFill>
              </a:rPr>
              <a:t>Генетичний</a:t>
            </a:r>
            <a:r>
              <a:rPr lang="ru-RU" dirty="0" smtClean="0">
                <a:solidFill>
                  <a:schemeClr val="bg1"/>
                </a:solidFill>
              </a:rPr>
              <a:t> дефект </a:t>
            </a:r>
            <a:r>
              <a:rPr lang="ru-RU" dirty="0" err="1" smtClean="0">
                <a:solidFill>
                  <a:schemeClr val="bg1"/>
                </a:solidFill>
              </a:rPr>
              <a:t>викликає</a:t>
            </a:r>
            <a:r>
              <a:rPr lang="ru-RU" dirty="0" smtClean="0">
                <a:solidFill>
                  <a:schemeClr val="bg1"/>
                </a:solidFill>
              </a:rPr>
              <a:t> </a:t>
            </a:r>
            <a:r>
              <a:rPr lang="ru-RU" dirty="0" err="1" smtClean="0">
                <a:solidFill>
                  <a:schemeClr val="bg1"/>
                </a:solidFill>
              </a:rPr>
              <a:t>швидкий</a:t>
            </a:r>
            <a:r>
              <a:rPr lang="ru-RU" dirty="0" smtClean="0">
                <a:solidFill>
                  <a:schemeClr val="bg1"/>
                </a:solidFill>
              </a:rPr>
              <a:t> та </a:t>
            </a:r>
            <a:r>
              <a:rPr lang="ru-RU" dirty="0" err="1" smtClean="0">
                <a:solidFill>
                  <a:schemeClr val="bg1"/>
                </a:solidFill>
              </a:rPr>
              <a:t>непропорційний</a:t>
            </a:r>
            <a:r>
              <a:rPr lang="ru-RU" dirty="0" smtClean="0">
                <a:solidFill>
                  <a:schemeClr val="bg1"/>
                </a:solidFill>
              </a:rPr>
              <a:t> </a:t>
            </a:r>
            <a:r>
              <a:rPr lang="ru-RU" dirty="0" err="1" smtClean="0">
                <a:solidFill>
                  <a:schemeClr val="bg1"/>
                </a:solidFill>
              </a:rPr>
              <a:t>зріст</a:t>
            </a:r>
            <a:r>
              <a:rPr lang="ru-RU" dirty="0" smtClean="0">
                <a:solidFill>
                  <a:schemeClr val="bg1"/>
                </a:solidFill>
              </a:rPr>
              <a:t> </a:t>
            </a:r>
            <a:r>
              <a:rPr lang="ru-RU" dirty="0" err="1" smtClean="0">
                <a:solidFill>
                  <a:schemeClr val="bg1"/>
                </a:solidFill>
              </a:rPr>
              <a:t>кісток</a:t>
            </a:r>
            <a:r>
              <a:rPr lang="ru-RU" dirty="0" smtClean="0">
                <a:solidFill>
                  <a:schemeClr val="bg1"/>
                </a:solidFill>
              </a:rPr>
              <a:t> та </a:t>
            </a:r>
            <a:r>
              <a:rPr lang="ru-RU" dirty="0" err="1" smtClean="0">
                <a:solidFill>
                  <a:schemeClr val="bg1"/>
                </a:solidFill>
              </a:rPr>
              <a:t>шкіряних</a:t>
            </a:r>
            <a:r>
              <a:rPr lang="ru-RU" dirty="0" smtClean="0">
                <a:solidFill>
                  <a:schemeClr val="bg1"/>
                </a:solidFill>
              </a:rPr>
              <a:t> </a:t>
            </a:r>
            <a:r>
              <a:rPr lang="ru-RU" dirty="0" err="1" smtClean="0">
                <a:solidFill>
                  <a:schemeClr val="bg1"/>
                </a:solidFill>
              </a:rPr>
              <a:t>покровів</a:t>
            </a:r>
            <a:r>
              <a:rPr lang="ru-RU" dirty="0" smtClean="0">
                <a:solidFill>
                  <a:schemeClr val="bg1"/>
                </a:solidFill>
              </a:rPr>
              <a:t>. </a:t>
            </a:r>
            <a:r>
              <a:rPr lang="ru-RU" dirty="0" err="1" smtClean="0">
                <a:solidFill>
                  <a:schemeClr val="bg1"/>
                </a:solidFill>
              </a:rPr>
              <a:t>Внаслідок</a:t>
            </a:r>
            <a:r>
              <a:rPr lang="ru-RU" dirty="0" smtClean="0">
                <a:solidFill>
                  <a:schemeClr val="bg1"/>
                </a:solidFill>
              </a:rPr>
              <a:t> того, </a:t>
            </a:r>
            <a:r>
              <a:rPr lang="ru-RU" dirty="0" err="1" smtClean="0">
                <a:solidFill>
                  <a:schemeClr val="bg1"/>
                </a:solidFill>
              </a:rPr>
              <a:t>що</a:t>
            </a:r>
            <a:r>
              <a:rPr lang="ru-RU" dirty="0" smtClean="0">
                <a:solidFill>
                  <a:schemeClr val="bg1"/>
                </a:solidFill>
              </a:rPr>
              <a:t> </a:t>
            </a:r>
            <a:r>
              <a:rPr lang="ru-RU" dirty="0" err="1" smtClean="0">
                <a:solidFill>
                  <a:schemeClr val="bg1"/>
                </a:solidFill>
              </a:rPr>
              <a:t>одні</a:t>
            </a:r>
            <a:r>
              <a:rPr lang="ru-RU" dirty="0" smtClean="0">
                <a:solidFill>
                  <a:schemeClr val="bg1"/>
                </a:solidFill>
              </a:rPr>
              <a:t> </a:t>
            </a:r>
            <a:r>
              <a:rPr lang="ru-RU" dirty="0" err="1" smtClean="0">
                <a:solidFill>
                  <a:schemeClr val="bg1"/>
                </a:solidFill>
              </a:rPr>
              <a:t>клітини</a:t>
            </a:r>
            <a:r>
              <a:rPr lang="ru-RU" dirty="0" smtClean="0">
                <a:solidFill>
                  <a:schemeClr val="bg1"/>
                </a:solidFill>
              </a:rPr>
              <a:t> </a:t>
            </a:r>
            <a:r>
              <a:rPr lang="ru-RU" dirty="0" err="1" smtClean="0">
                <a:solidFill>
                  <a:schemeClr val="bg1"/>
                </a:solidFill>
              </a:rPr>
              <a:t>зростають</a:t>
            </a:r>
            <a:r>
              <a:rPr lang="ru-RU" dirty="0" smtClean="0">
                <a:solidFill>
                  <a:schemeClr val="bg1"/>
                </a:solidFill>
              </a:rPr>
              <a:t> в нормальному </a:t>
            </a:r>
            <a:r>
              <a:rPr lang="ru-RU" dirty="0" err="1" smtClean="0">
                <a:solidFill>
                  <a:schemeClr val="bg1"/>
                </a:solidFill>
              </a:rPr>
              <a:t>темпі</a:t>
            </a:r>
            <a:r>
              <a:rPr lang="ru-RU" dirty="0" smtClean="0">
                <a:solidFill>
                  <a:schemeClr val="bg1"/>
                </a:solidFill>
              </a:rPr>
              <a:t>, а </a:t>
            </a:r>
            <a:r>
              <a:rPr lang="ru-RU" dirty="0" err="1" smtClean="0">
                <a:solidFill>
                  <a:schemeClr val="bg1"/>
                </a:solidFill>
              </a:rPr>
              <a:t>інші</a:t>
            </a:r>
            <a:r>
              <a:rPr lang="ru-RU" dirty="0" smtClean="0">
                <a:solidFill>
                  <a:schemeClr val="bg1"/>
                </a:solidFill>
              </a:rPr>
              <a:t> </a:t>
            </a:r>
            <a:r>
              <a:rPr lang="ru-RU" dirty="0" err="1" smtClean="0">
                <a:solidFill>
                  <a:schemeClr val="bg1"/>
                </a:solidFill>
              </a:rPr>
              <a:t>занадто</a:t>
            </a:r>
            <a:r>
              <a:rPr lang="ru-RU" dirty="0" smtClean="0">
                <a:solidFill>
                  <a:schemeClr val="bg1"/>
                </a:solidFill>
              </a:rPr>
              <a:t> </a:t>
            </a:r>
            <a:r>
              <a:rPr lang="ru-RU" dirty="0" err="1" smtClean="0">
                <a:solidFill>
                  <a:schemeClr val="bg1"/>
                </a:solidFill>
              </a:rPr>
              <a:t>стрімко</a:t>
            </a:r>
            <a:r>
              <a:rPr lang="ru-RU" dirty="0" smtClean="0">
                <a:solidFill>
                  <a:schemeClr val="bg1"/>
                </a:solidFill>
              </a:rPr>
              <a:t>, </a:t>
            </a:r>
            <a:r>
              <a:rPr lang="ru-RU" dirty="0" err="1" smtClean="0">
                <a:solidFill>
                  <a:schemeClr val="bg1"/>
                </a:solidFill>
              </a:rPr>
              <a:t>людина</a:t>
            </a:r>
            <a:r>
              <a:rPr lang="ru-RU" dirty="0" smtClean="0">
                <a:solidFill>
                  <a:schemeClr val="bg1"/>
                </a:solidFill>
              </a:rPr>
              <a:t> </a:t>
            </a:r>
            <a:r>
              <a:rPr lang="ru-RU" dirty="0" err="1" smtClean="0">
                <a:solidFill>
                  <a:schemeClr val="bg1"/>
                </a:solidFill>
              </a:rPr>
              <a:t>має</a:t>
            </a:r>
            <a:r>
              <a:rPr lang="ru-RU" dirty="0" smtClean="0">
                <a:solidFill>
                  <a:schemeClr val="bg1"/>
                </a:solidFill>
              </a:rPr>
              <a:t> </a:t>
            </a:r>
            <a:r>
              <a:rPr lang="ru-RU" dirty="0" err="1" smtClean="0">
                <a:solidFill>
                  <a:schemeClr val="bg1"/>
                </a:solidFill>
              </a:rPr>
              <a:t>аномальний</a:t>
            </a:r>
            <a:r>
              <a:rPr lang="ru-RU" dirty="0" smtClean="0">
                <a:solidFill>
                  <a:schemeClr val="bg1"/>
                </a:solidFill>
              </a:rPr>
              <a:t> </a:t>
            </a:r>
            <a:r>
              <a:rPr lang="ru-RU" dirty="0" err="1" smtClean="0">
                <a:solidFill>
                  <a:schemeClr val="bg1"/>
                </a:solidFill>
              </a:rPr>
              <a:t>зовнішній</a:t>
            </a:r>
            <a:r>
              <a:rPr lang="ru-RU" dirty="0" smtClean="0">
                <a:solidFill>
                  <a:schemeClr val="bg1"/>
                </a:solidFill>
              </a:rPr>
              <a:t> </a:t>
            </a:r>
            <a:r>
              <a:rPr lang="ru-RU" dirty="0" err="1" smtClean="0">
                <a:solidFill>
                  <a:schemeClr val="bg1"/>
                </a:solidFill>
              </a:rPr>
              <a:t>вигляд</a:t>
            </a:r>
            <a:r>
              <a:rPr lang="ru-RU" dirty="0" smtClean="0">
                <a:solidFill>
                  <a:schemeClr val="bg1"/>
                </a:solidFill>
              </a:rPr>
              <a:t>. </a:t>
            </a:r>
            <a:r>
              <a:rPr lang="ru-RU" dirty="0" err="1" smtClean="0">
                <a:solidFill>
                  <a:schemeClr val="bg1"/>
                </a:solidFill>
              </a:rPr>
              <a:t>Однак</a:t>
            </a:r>
            <a:r>
              <a:rPr lang="ru-RU" dirty="0" smtClean="0">
                <a:solidFill>
                  <a:schemeClr val="bg1"/>
                </a:solidFill>
              </a:rPr>
              <a:t> </a:t>
            </a:r>
            <a:r>
              <a:rPr lang="ru-RU" dirty="0" err="1" smtClean="0">
                <a:solidFill>
                  <a:schemeClr val="bg1"/>
                </a:solidFill>
              </a:rPr>
              <a:t>виявляється</a:t>
            </a:r>
            <a:r>
              <a:rPr lang="ru-RU" dirty="0" smtClean="0">
                <a:solidFill>
                  <a:schemeClr val="bg1"/>
                </a:solidFill>
              </a:rPr>
              <a:t> </a:t>
            </a:r>
            <a:r>
              <a:rPr lang="ru-RU" dirty="0" err="1" smtClean="0">
                <a:solidFill>
                  <a:schemeClr val="bg1"/>
                </a:solidFill>
              </a:rPr>
              <a:t>захворювання</a:t>
            </a:r>
            <a:r>
              <a:rPr lang="ru-RU" dirty="0" smtClean="0">
                <a:solidFill>
                  <a:schemeClr val="bg1"/>
                </a:solidFill>
              </a:rPr>
              <a:t> </a:t>
            </a:r>
            <a:r>
              <a:rPr lang="ru-RU" dirty="0" err="1" smtClean="0">
                <a:solidFill>
                  <a:schemeClr val="bg1"/>
                </a:solidFill>
              </a:rPr>
              <a:t>лише</a:t>
            </a:r>
            <a:r>
              <a:rPr lang="ru-RU" dirty="0" smtClean="0">
                <a:solidFill>
                  <a:schemeClr val="bg1"/>
                </a:solidFill>
              </a:rPr>
              <a:t> </a:t>
            </a:r>
            <a:r>
              <a:rPr lang="ru-RU" dirty="0" err="1" smtClean="0">
                <a:solidFill>
                  <a:schemeClr val="bg1"/>
                </a:solidFill>
              </a:rPr>
              <a:t>десь</a:t>
            </a:r>
            <a:r>
              <a:rPr lang="ru-RU" dirty="0" smtClean="0">
                <a:solidFill>
                  <a:schemeClr val="bg1"/>
                </a:solidFill>
              </a:rPr>
              <a:t> на </a:t>
            </a:r>
            <a:r>
              <a:rPr lang="ru-RU" dirty="0" err="1" smtClean="0">
                <a:solidFill>
                  <a:schemeClr val="bg1"/>
                </a:solidFill>
              </a:rPr>
              <a:t>шостому</a:t>
            </a:r>
            <a:r>
              <a:rPr lang="ru-RU" dirty="0" smtClean="0">
                <a:solidFill>
                  <a:schemeClr val="bg1"/>
                </a:solidFill>
              </a:rPr>
              <a:t> </a:t>
            </a:r>
            <a:r>
              <a:rPr lang="ru-RU" dirty="0" err="1" smtClean="0">
                <a:solidFill>
                  <a:schemeClr val="bg1"/>
                </a:solidFill>
              </a:rPr>
              <a:t>місяці</a:t>
            </a:r>
            <a:r>
              <a:rPr lang="ru-RU" dirty="0" smtClean="0">
                <a:solidFill>
                  <a:schemeClr val="bg1"/>
                </a:solidFill>
              </a:rPr>
              <a:t> </a:t>
            </a:r>
            <a:r>
              <a:rPr lang="ru-RU" dirty="0" err="1" smtClean="0">
                <a:solidFill>
                  <a:schemeClr val="bg1"/>
                </a:solidFill>
              </a:rPr>
              <a:t>життя</a:t>
            </a:r>
            <a:r>
              <a:rPr lang="ru-RU" dirty="0" smtClean="0">
                <a:solidFill>
                  <a:schemeClr val="bg1"/>
                </a:solidFill>
              </a:rPr>
              <a:t>.</a:t>
            </a:r>
            <a:endParaRPr lang="ru-RU" dirty="0">
              <a:solidFill>
                <a:schemeClr val="bg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568" y="770415"/>
            <a:ext cx="6066928" cy="478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851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3078088" cy="5355312"/>
          </a:xfrm>
          <a:prstGeom prst="rect">
            <a:avLst/>
          </a:prstGeom>
        </p:spPr>
        <p:txBody>
          <a:bodyPr wrap="square">
            <a:spAutoFit/>
          </a:bodyPr>
          <a:lstStyle/>
          <a:p>
            <a:r>
              <a:rPr lang="ru-RU" dirty="0" smtClean="0">
                <a:solidFill>
                  <a:schemeClr val="bg1"/>
                </a:solidFill>
              </a:rPr>
              <a:t>9. </a:t>
            </a:r>
            <a:r>
              <a:rPr lang="ru-RU" dirty="0" err="1" smtClean="0">
                <a:solidFill>
                  <a:schemeClr val="bg1"/>
                </a:solidFill>
              </a:rPr>
              <a:t>Триметиламінурія</a:t>
            </a:r>
            <a:endParaRPr lang="ru-RU" dirty="0" smtClean="0">
              <a:solidFill>
                <a:schemeClr val="bg1"/>
              </a:solidFill>
            </a:endParaRPr>
          </a:p>
          <a:p>
            <a:r>
              <a:rPr lang="ru-RU" dirty="0" err="1" smtClean="0">
                <a:solidFill>
                  <a:schemeClr val="bg1"/>
                </a:solidFill>
              </a:rPr>
              <a:t>Це</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відноситься</a:t>
            </a:r>
            <a:r>
              <a:rPr lang="ru-RU" dirty="0" smtClean="0">
                <a:solidFill>
                  <a:schemeClr val="bg1"/>
                </a:solidFill>
              </a:rPr>
              <a:t> до </a:t>
            </a:r>
            <a:r>
              <a:rPr lang="ru-RU" dirty="0" err="1" smtClean="0">
                <a:solidFill>
                  <a:schemeClr val="bg1"/>
                </a:solidFill>
              </a:rPr>
              <a:t>найбільш</a:t>
            </a:r>
            <a:r>
              <a:rPr lang="ru-RU" dirty="0" smtClean="0">
                <a:solidFill>
                  <a:schemeClr val="bg1"/>
                </a:solidFill>
              </a:rPr>
              <a:t> </a:t>
            </a:r>
            <a:r>
              <a:rPr lang="ru-RU" dirty="0" err="1" smtClean="0">
                <a:solidFill>
                  <a:schemeClr val="bg1"/>
                </a:solidFill>
              </a:rPr>
              <a:t>рідкісних</a:t>
            </a:r>
            <a:r>
              <a:rPr lang="ru-RU" dirty="0" smtClean="0">
                <a:solidFill>
                  <a:schemeClr val="bg1"/>
                </a:solidFill>
              </a:rPr>
              <a:t> </a:t>
            </a:r>
            <a:r>
              <a:rPr lang="ru-RU" dirty="0" err="1" smtClean="0">
                <a:solidFill>
                  <a:schemeClr val="bg1"/>
                </a:solidFill>
              </a:rPr>
              <a:t>генетичних</a:t>
            </a:r>
            <a:r>
              <a:rPr lang="ru-RU" dirty="0" smtClean="0">
                <a:solidFill>
                  <a:schemeClr val="bg1"/>
                </a:solidFill>
              </a:rPr>
              <a:t> </a:t>
            </a:r>
            <a:r>
              <a:rPr lang="ru-RU" dirty="0" err="1" smtClean="0">
                <a:solidFill>
                  <a:schemeClr val="bg1"/>
                </a:solidFill>
              </a:rPr>
              <a:t>захворювань</a:t>
            </a:r>
            <a:r>
              <a:rPr lang="ru-RU" dirty="0" smtClean="0">
                <a:solidFill>
                  <a:schemeClr val="bg1"/>
                </a:solidFill>
              </a:rPr>
              <a:t>. Про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розповсюдження</a:t>
            </a:r>
            <a:r>
              <a:rPr lang="ru-RU" dirty="0" smtClean="0">
                <a:solidFill>
                  <a:schemeClr val="bg1"/>
                </a:solidFill>
              </a:rPr>
              <a:t> </a:t>
            </a:r>
            <a:r>
              <a:rPr lang="ru-RU" dirty="0" err="1" smtClean="0">
                <a:solidFill>
                  <a:schemeClr val="bg1"/>
                </a:solidFill>
              </a:rPr>
              <a:t>навіть</a:t>
            </a:r>
            <a:r>
              <a:rPr lang="ru-RU" dirty="0" smtClean="0">
                <a:solidFill>
                  <a:schemeClr val="bg1"/>
                </a:solidFill>
              </a:rPr>
              <a:t> </a:t>
            </a:r>
            <a:r>
              <a:rPr lang="ru-RU" dirty="0" err="1" smtClean="0">
                <a:solidFill>
                  <a:schemeClr val="bg1"/>
                </a:solidFill>
              </a:rPr>
              <a:t>немає</a:t>
            </a:r>
            <a:r>
              <a:rPr lang="ru-RU" dirty="0" smtClean="0">
                <a:solidFill>
                  <a:schemeClr val="bg1"/>
                </a:solidFill>
              </a:rPr>
              <a:t> </a:t>
            </a:r>
            <a:r>
              <a:rPr lang="ru-RU" dirty="0" err="1" smtClean="0">
                <a:solidFill>
                  <a:schemeClr val="bg1"/>
                </a:solidFill>
              </a:rPr>
              <a:t>жодної</a:t>
            </a:r>
            <a:r>
              <a:rPr lang="ru-RU" dirty="0" smtClean="0">
                <a:solidFill>
                  <a:schemeClr val="bg1"/>
                </a:solidFill>
              </a:rPr>
              <a:t> статистики. В </a:t>
            </a:r>
            <a:r>
              <a:rPr lang="ru-RU" dirty="0" err="1" smtClean="0">
                <a:solidFill>
                  <a:schemeClr val="bg1"/>
                </a:solidFill>
              </a:rPr>
              <a:t>організмі</a:t>
            </a:r>
            <a:r>
              <a:rPr lang="ru-RU" dirty="0" smtClean="0">
                <a:solidFill>
                  <a:schemeClr val="bg1"/>
                </a:solidFill>
              </a:rPr>
              <a:t> тих, </a:t>
            </a:r>
            <a:r>
              <a:rPr lang="ru-RU" dirty="0" err="1" smtClean="0">
                <a:solidFill>
                  <a:schemeClr val="bg1"/>
                </a:solidFill>
              </a:rPr>
              <a:t>хто</a:t>
            </a:r>
            <a:r>
              <a:rPr lang="ru-RU" dirty="0" smtClean="0">
                <a:solidFill>
                  <a:schemeClr val="bg1"/>
                </a:solidFill>
              </a:rPr>
              <a:t> </a:t>
            </a:r>
            <a:r>
              <a:rPr lang="ru-RU" dirty="0" err="1" smtClean="0">
                <a:solidFill>
                  <a:schemeClr val="bg1"/>
                </a:solidFill>
              </a:rPr>
              <a:t>страждає</a:t>
            </a:r>
            <a:r>
              <a:rPr lang="ru-RU" dirty="0" smtClean="0">
                <a:solidFill>
                  <a:schemeClr val="bg1"/>
                </a:solidFill>
              </a:rPr>
              <a:t> на </a:t>
            </a:r>
            <a:r>
              <a:rPr lang="ru-RU" dirty="0" err="1" smtClean="0">
                <a:solidFill>
                  <a:schemeClr val="bg1"/>
                </a:solidFill>
              </a:rPr>
              <a:t>цю</a:t>
            </a:r>
            <a:r>
              <a:rPr lang="ru-RU" dirty="0" smtClean="0">
                <a:solidFill>
                  <a:schemeClr val="bg1"/>
                </a:solidFill>
              </a:rPr>
              <a:t> хворобу, </a:t>
            </a:r>
            <a:r>
              <a:rPr lang="ru-RU" dirty="0" err="1" smtClean="0">
                <a:solidFill>
                  <a:schemeClr val="bg1"/>
                </a:solidFill>
              </a:rPr>
              <a:t>накопичується</a:t>
            </a:r>
            <a:r>
              <a:rPr lang="ru-RU" dirty="0" smtClean="0">
                <a:solidFill>
                  <a:schemeClr val="bg1"/>
                </a:solidFill>
              </a:rPr>
              <a:t> </a:t>
            </a:r>
            <a:r>
              <a:rPr lang="ru-RU" dirty="0" err="1" smtClean="0">
                <a:solidFill>
                  <a:schemeClr val="bg1"/>
                </a:solidFill>
              </a:rPr>
              <a:t>триметиламін</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має</a:t>
            </a:r>
            <a:r>
              <a:rPr lang="ru-RU" dirty="0" smtClean="0">
                <a:solidFill>
                  <a:schemeClr val="bg1"/>
                </a:solidFill>
              </a:rPr>
              <a:t> </a:t>
            </a:r>
            <a:r>
              <a:rPr lang="ru-RU" dirty="0" err="1" smtClean="0">
                <a:solidFill>
                  <a:schemeClr val="bg1"/>
                </a:solidFill>
              </a:rPr>
              <a:t>неприємний</a:t>
            </a:r>
            <a:r>
              <a:rPr lang="ru-RU" dirty="0" smtClean="0">
                <a:solidFill>
                  <a:schemeClr val="bg1"/>
                </a:solidFill>
              </a:rPr>
              <a:t> </a:t>
            </a:r>
            <a:r>
              <a:rPr lang="ru-RU" dirty="0" err="1" smtClean="0">
                <a:solidFill>
                  <a:schemeClr val="bg1"/>
                </a:solidFill>
              </a:rPr>
              <a:t>різкий</a:t>
            </a:r>
            <a:r>
              <a:rPr lang="ru-RU" dirty="0" smtClean="0">
                <a:solidFill>
                  <a:schemeClr val="bg1"/>
                </a:solidFill>
              </a:rPr>
              <a:t> запах, </a:t>
            </a:r>
            <a:r>
              <a:rPr lang="ru-RU" dirty="0" err="1" smtClean="0">
                <a:solidFill>
                  <a:schemeClr val="bg1"/>
                </a:solidFill>
              </a:rPr>
              <a:t>який</a:t>
            </a:r>
            <a:r>
              <a:rPr lang="ru-RU" dirty="0" smtClean="0">
                <a:solidFill>
                  <a:schemeClr val="bg1"/>
                </a:solidFill>
              </a:rPr>
              <a:t> </a:t>
            </a:r>
            <a:r>
              <a:rPr lang="ru-RU" dirty="0" err="1" smtClean="0">
                <a:solidFill>
                  <a:schemeClr val="bg1"/>
                </a:solidFill>
              </a:rPr>
              <a:t>нагадує</a:t>
            </a:r>
            <a:r>
              <a:rPr lang="ru-RU" dirty="0" smtClean="0">
                <a:solidFill>
                  <a:schemeClr val="bg1"/>
                </a:solidFill>
              </a:rPr>
              <a:t> запах </a:t>
            </a:r>
            <a:r>
              <a:rPr lang="ru-RU" dirty="0" err="1" smtClean="0">
                <a:solidFill>
                  <a:schemeClr val="bg1"/>
                </a:solidFill>
              </a:rPr>
              <a:t>протухлих</a:t>
            </a:r>
            <a:r>
              <a:rPr lang="ru-RU" dirty="0" smtClean="0">
                <a:solidFill>
                  <a:schemeClr val="bg1"/>
                </a:solidFill>
              </a:rPr>
              <a:t> </a:t>
            </a:r>
            <a:r>
              <a:rPr lang="ru-RU" dirty="0" err="1" smtClean="0">
                <a:solidFill>
                  <a:schemeClr val="bg1"/>
                </a:solidFill>
              </a:rPr>
              <a:t>яєць</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риби</a:t>
            </a:r>
            <a:r>
              <a:rPr lang="ru-RU" dirty="0" smtClean="0">
                <a:solidFill>
                  <a:schemeClr val="bg1"/>
                </a:solidFill>
              </a:rPr>
              <a:t>. </a:t>
            </a:r>
            <a:r>
              <a:rPr lang="ru-RU" dirty="0" err="1" smtClean="0">
                <a:solidFill>
                  <a:schemeClr val="bg1"/>
                </a:solidFill>
              </a:rPr>
              <a:t>Звісно</a:t>
            </a:r>
            <a:r>
              <a:rPr lang="ru-RU" dirty="0" smtClean="0">
                <a:solidFill>
                  <a:schemeClr val="bg1"/>
                </a:solidFill>
              </a:rPr>
              <a:t> люди </a:t>
            </a:r>
            <a:r>
              <a:rPr lang="ru-RU" dirty="0" err="1" smtClean="0">
                <a:solidFill>
                  <a:schemeClr val="bg1"/>
                </a:solidFill>
              </a:rPr>
              <a:t>із</a:t>
            </a:r>
            <a:r>
              <a:rPr lang="ru-RU" dirty="0" smtClean="0">
                <a:solidFill>
                  <a:schemeClr val="bg1"/>
                </a:solidFill>
              </a:rPr>
              <a:t> </a:t>
            </a:r>
            <a:r>
              <a:rPr lang="ru-RU" dirty="0" err="1" smtClean="0">
                <a:solidFill>
                  <a:schemeClr val="bg1"/>
                </a:solidFill>
              </a:rPr>
              <a:t>цим</a:t>
            </a:r>
            <a:r>
              <a:rPr lang="ru-RU" dirty="0" smtClean="0">
                <a:solidFill>
                  <a:schemeClr val="bg1"/>
                </a:solidFill>
              </a:rPr>
              <a:t> </a:t>
            </a:r>
            <a:r>
              <a:rPr lang="ru-RU" dirty="0" err="1" smtClean="0">
                <a:solidFill>
                  <a:schemeClr val="bg1"/>
                </a:solidFill>
              </a:rPr>
              <a:t>генетичним</a:t>
            </a:r>
            <a:r>
              <a:rPr lang="ru-RU" dirty="0" smtClean="0">
                <a:solidFill>
                  <a:schemeClr val="bg1"/>
                </a:solidFill>
              </a:rPr>
              <a:t> </a:t>
            </a:r>
            <a:r>
              <a:rPr lang="ru-RU" dirty="0" err="1" smtClean="0">
                <a:solidFill>
                  <a:schemeClr val="bg1"/>
                </a:solidFill>
              </a:rPr>
              <a:t>збоєм</a:t>
            </a:r>
            <a:r>
              <a:rPr lang="ru-RU" dirty="0" smtClean="0">
                <a:solidFill>
                  <a:schemeClr val="bg1"/>
                </a:solidFill>
              </a:rPr>
              <a:t> </a:t>
            </a:r>
            <a:r>
              <a:rPr lang="ru-RU" dirty="0" err="1" smtClean="0">
                <a:solidFill>
                  <a:schemeClr val="bg1"/>
                </a:solidFill>
              </a:rPr>
              <a:t>уникають</a:t>
            </a:r>
            <a:r>
              <a:rPr lang="ru-RU" dirty="0" smtClean="0">
                <a:solidFill>
                  <a:schemeClr val="bg1"/>
                </a:solidFill>
              </a:rPr>
              <a:t> </a:t>
            </a:r>
            <a:r>
              <a:rPr lang="ru-RU" dirty="0" err="1" smtClean="0">
                <a:solidFill>
                  <a:schemeClr val="bg1"/>
                </a:solidFill>
              </a:rPr>
              <a:t>багатолюдних</a:t>
            </a:r>
            <a:r>
              <a:rPr lang="ru-RU" dirty="0" smtClean="0">
                <a:solidFill>
                  <a:schemeClr val="bg1"/>
                </a:solidFill>
              </a:rPr>
              <a:t> </a:t>
            </a:r>
            <a:r>
              <a:rPr lang="ru-RU" dirty="0" err="1" smtClean="0">
                <a:solidFill>
                  <a:schemeClr val="bg1"/>
                </a:solidFill>
              </a:rPr>
              <a:t>місць</a:t>
            </a:r>
            <a:r>
              <a:rPr lang="ru-RU" dirty="0" smtClean="0">
                <a:solidFill>
                  <a:schemeClr val="bg1"/>
                </a:solidFill>
              </a:rPr>
              <a:t> та </a:t>
            </a:r>
            <a:r>
              <a:rPr lang="ru-RU" dirty="0" err="1" smtClean="0">
                <a:solidFill>
                  <a:schemeClr val="bg1"/>
                </a:solidFill>
              </a:rPr>
              <a:t>схильні</a:t>
            </a:r>
            <a:r>
              <a:rPr lang="ru-RU" dirty="0" smtClean="0">
                <a:solidFill>
                  <a:schemeClr val="bg1"/>
                </a:solidFill>
              </a:rPr>
              <a:t> до </a:t>
            </a:r>
            <a:r>
              <a:rPr lang="ru-RU" dirty="0" err="1" smtClean="0">
                <a:solidFill>
                  <a:schemeClr val="bg1"/>
                </a:solidFill>
              </a:rPr>
              <a:t>депресій</a:t>
            </a:r>
            <a:r>
              <a:rPr lang="ru-RU" dirty="0" smtClean="0">
                <a:solidFill>
                  <a:schemeClr val="bg1"/>
                </a:solidFill>
              </a:rPr>
              <a:t>.</a:t>
            </a:r>
            <a:endParaRPr lang="ru-RU"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2656"/>
            <a:ext cx="511256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8819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2718048" cy="4524315"/>
          </a:xfrm>
          <a:prstGeom prst="rect">
            <a:avLst/>
          </a:prstGeom>
        </p:spPr>
        <p:txBody>
          <a:bodyPr wrap="square">
            <a:spAutoFit/>
          </a:bodyPr>
          <a:lstStyle/>
          <a:p>
            <a:r>
              <a:rPr lang="ru-RU" dirty="0" smtClean="0">
                <a:solidFill>
                  <a:schemeClr val="bg1"/>
                </a:solidFill>
              </a:rPr>
              <a:t>10. Синдром </a:t>
            </a:r>
            <a:r>
              <a:rPr lang="ru-RU" dirty="0" err="1" smtClean="0">
                <a:solidFill>
                  <a:schemeClr val="bg1"/>
                </a:solidFill>
              </a:rPr>
              <a:t>Марфана</a:t>
            </a:r>
            <a:endParaRPr lang="ru-RU" dirty="0" smtClean="0">
              <a:solidFill>
                <a:schemeClr val="bg1"/>
              </a:solidFill>
            </a:endParaRPr>
          </a:p>
          <a:p>
            <a:r>
              <a:rPr lang="ru-RU" dirty="0" smtClean="0">
                <a:solidFill>
                  <a:schemeClr val="bg1"/>
                </a:solidFill>
              </a:rPr>
              <a:t>При </a:t>
            </a:r>
            <a:r>
              <a:rPr lang="ru-RU" dirty="0" err="1" smtClean="0">
                <a:solidFill>
                  <a:schemeClr val="bg1"/>
                </a:solidFill>
              </a:rPr>
              <a:t>цьому</a:t>
            </a:r>
            <a:r>
              <a:rPr lang="ru-RU" dirty="0" smtClean="0">
                <a:solidFill>
                  <a:schemeClr val="bg1"/>
                </a:solidFill>
              </a:rPr>
              <a:t> </a:t>
            </a:r>
            <a:r>
              <a:rPr lang="ru-RU" dirty="0" err="1" smtClean="0">
                <a:solidFill>
                  <a:schemeClr val="bg1"/>
                </a:solidFill>
              </a:rPr>
              <a:t>захворюванні</a:t>
            </a:r>
            <a:r>
              <a:rPr lang="ru-RU" dirty="0" smtClean="0">
                <a:solidFill>
                  <a:schemeClr val="bg1"/>
                </a:solidFill>
              </a:rPr>
              <a:t>, яке </a:t>
            </a:r>
            <a:r>
              <a:rPr lang="ru-RU" dirty="0" err="1" smtClean="0">
                <a:solidFill>
                  <a:schemeClr val="bg1"/>
                </a:solidFill>
              </a:rPr>
              <a:t>зустрічається</a:t>
            </a:r>
            <a:r>
              <a:rPr lang="ru-RU" dirty="0" smtClean="0">
                <a:solidFill>
                  <a:schemeClr val="bg1"/>
                </a:solidFill>
              </a:rPr>
              <a:t> у </a:t>
            </a:r>
            <a:r>
              <a:rPr lang="ru-RU" dirty="0" err="1" smtClean="0">
                <a:solidFill>
                  <a:schemeClr val="bg1"/>
                </a:solidFill>
              </a:rPr>
              <a:t>однієї</a:t>
            </a:r>
            <a:r>
              <a:rPr lang="ru-RU" dirty="0" smtClean="0">
                <a:solidFill>
                  <a:schemeClr val="bg1"/>
                </a:solidFill>
              </a:rPr>
              <a:t> </a:t>
            </a:r>
            <a:r>
              <a:rPr lang="ru-RU" dirty="0" err="1" smtClean="0">
                <a:solidFill>
                  <a:schemeClr val="bg1"/>
                </a:solidFill>
              </a:rPr>
              <a:t>людини</a:t>
            </a:r>
            <a:r>
              <a:rPr lang="ru-RU" dirty="0" smtClean="0">
                <a:solidFill>
                  <a:schemeClr val="bg1"/>
                </a:solidFill>
              </a:rPr>
              <a:t> з </a:t>
            </a:r>
            <a:r>
              <a:rPr lang="ru-RU" dirty="0" err="1" smtClean="0">
                <a:solidFill>
                  <a:schemeClr val="bg1"/>
                </a:solidFill>
              </a:rPr>
              <a:t>двадцяти</a:t>
            </a:r>
            <a:r>
              <a:rPr lang="ru-RU" dirty="0" smtClean="0">
                <a:solidFill>
                  <a:schemeClr val="bg1"/>
                </a:solidFill>
              </a:rPr>
              <a:t> </a:t>
            </a:r>
            <a:r>
              <a:rPr lang="ru-RU" dirty="0" err="1" smtClean="0">
                <a:solidFill>
                  <a:schemeClr val="bg1"/>
                </a:solidFill>
              </a:rPr>
              <a:t>тисяч</a:t>
            </a:r>
            <a:r>
              <a:rPr lang="ru-RU" dirty="0" smtClean="0">
                <a:solidFill>
                  <a:schemeClr val="bg1"/>
                </a:solidFill>
              </a:rPr>
              <a:t>, порушено </a:t>
            </a:r>
            <a:r>
              <a:rPr lang="ru-RU" dirty="0" err="1" smtClean="0">
                <a:solidFill>
                  <a:schemeClr val="bg1"/>
                </a:solidFill>
              </a:rPr>
              <a:t>розвиток</a:t>
            </a:r>
            <a:r>
              <a:rPr lang="ru-RU" dirty="0" smtClean="0">
                <a:solidFill>
                  <a:schemeClr val="bg1"/>
                </a:solidFill>
              </a:rPr>
              <a:t> </a:t>
            </a:r>
            <a:r>
              <a:rPr lang="ru-RU" dirty="0" err="1" smtClean="0">
                <a:solidFill>
                  <a:schemeClr val="bg1"/>
                </a:solidFill>
              </a:rPr>
              <a:t>з’єднувальної</a:t>
            </a:r>
            <a:r>
              <a:rPr lang="ru-RU" dirty="0" smtClean="0">
                <a:solidFill>
                  <a:schemeClr val="bg1"/>
                </a:solidFill>
              </a:rPr>
              <a:t> </a:t>
            </a:r>
            <a:r>
              <a:rPr lang="ru-RU" dirty="0" err="1" smtClean="0">
                <a:solidFill>
                  <a:schemeClr val="bg1"/>
                </a:solidFill>
              </a:rPr>
              <a:t>тканини</a:t>
            </a:r>
            <a:r>
              <a:rPr lang="ru-RU" dirty="0" smtClean="0">
                <a:solidFill>
                  <a:schemeClr val="bg1"/>
                </a:solidFill>
              </a:rPr>
              <a:t>. </a:t>
            </a:r>
            <a:r>
              <a:rPr lang="ru-RU" dirty="0" err="1" smtClean="0">
                <a:solidFill>
                  <a:schemeClr val="bg1"/>
                </a:solidFill>
              </a:rPr>
              <a:t>Хворі</a:t>
            </a:r>
            <a:r>
              <a:rPr lang="ru-RU" dirty="0" smtClean="0">
                <a:solidFill>
                  <a:schemeClr val="bg1"/>
                </a:solidFill>
              </a:rPr>
              <a:t> </a:t>
            </a:r>
            <a:r>
              <a:rPr lang="ru-RU" dirty="0" err="1" smtClean="0">
                <a:solidFill>
                  <a:schemeClr val="bg1"/>
                </a:solidFill>
              </a:rPr>
              <a:t>мають</a:t>
            </a:r>
            <a:r>
              <a:rPr lang="ru-RU" dirty="0" smtClean="0">
                <a:solidFill>
                  <a:schemeClr val="bg1"/>
                </a:solidFill>
              </a:rPr>
              <a:t> </a:t>
            </a:r>
            <a:r>
              <a:rPr lang="ru-RU" dirty="0" err="1" smtClean="0">
                <a:solidFill>
                  <a:schemeClr val="bg1"/>
                </a:solidFill>
              </a:rPr>
              <a:t>непропорційно</a:t>
            </a:r>
            <a:r>
              <a:rPr lang="ru-RU" dirty="0" smtClean="0">
                <a:solidFill>
                  <a:schemeClr val="bg1"/>
                </a:solidFill>
              </a:rPr>
              <a:t> </a:t>
            </a:r>
            <a:r>
              <a:rPr lang="ru-RU" dirty="0" err="1" smtClean="0">
                <a:solidFill>
                  <a:schemeClr val="bg1"/>
                </a:solidFill>
              </a:rPr>
              <a:t>довгі</a:t>
            </a:r>
            <a:r>
              <a:rPr lang="ru-RU" dirty="0" smtClean="0">
                <a:solidFill>
                  <a:schemeClr val="bg1"/>
                </a:solidFill>
              </a:rPr>
              <a:t> </a:t>
            </a:r>
            <a:r>
              <a:rPr lang="ru-RU" dirty="0" err="1" smtClean="0">
                <a:solidFill>
                  <a:schemeClr val="bg1"/>
                </a:solidFill>
              </a:rPr>
              <a:t>кінцівки</a:t>
            </a:r>
            <a:r>
              <a:rPr lang="ru-RU" dirty="0" smtClean="0">
                <a:solidFill>
                  <a:schemeClr val="bg1"/>
                </a:solidFill>
              </a:rPr>
              <a:t> та </a:t>
            </a:r>
            <a:r>
              <a:rPr lang="ru-RU" dirty="0" err="1" smtClean="0">
                <a:solidFill>
                  <a:schemeClr val="bg1"/>
                </a:solidFill>
              </a:rPr>
              <a:t>гіпермобільні</a:t>
            </a:r>
            <a:r>
              <a:rPr lang="ru-RU" dirty="0" smtClean="0">
                <a:solidFill>
                  <a:schemeClr val="bg1"/>
                </a:solidFill>
              </a:rPr>
              <a:t> </a:t>
            </a:r>
            <a:r>
              <a:rPr lang="ru-RU" dirty="0" err="1" smtClean="0">
                <a:solidFill>
                  <a:schemeClr val="bg1"/>
                </a:solidFill>
              </a:rPr>
              <a:t>суглоби</a:t>
            </a:r>
            <a:r>
              <a:rPr lang="ru-RU" dirty="0" smtClean="0">
                <a:solidFill>
                  <a:schemeClr val="bg1"/>
                </a:solidFill>
              </a:rPr>
              <a:t>, до того ж в них </a:t>
            </a:r>
            <a:r>
              <a:rPr lang="ru-RU" dirty="0" err="1" smtClean="0">
                <a:solidFill>
                  <a:schemeClr val="bg1"/>
                </a:solidFill>
              </a:rPr>
              <a:t>спостерігаються</a:t>
            </a:r>
            <a:r>
              <a:rPr lang="ru-RU" dirty="0" smtClean="0">
                <a:solidFill>
                  <a:schemeClr val="bg1"/>
                </a:solidFill>
              </a:rPr>
              <a:t> </a:t>
            </a:r>
            <a:r>
              <a:rPr lang="ru-RU" dirty="0" err="1" smtClean="0">
                <a:solidFill>
                  <a:schemeClr val="bg1"/>
                </a:solidFill>
              </a:rPr>
              <a:t>викривлення</a:t>
            </a:r>
            <a:r>
              <a:rPr lang="ru-RU" dirty="0" smtClean="0">
                <a:solidFill>
                  <a:schemeClr val="bg1"/>
                </a:solidFill>
              </a:rPr>
              <a:t> хребта та </a:t>
            </a:r>
            <a:r>
              <a:rPr lang="ru-RU" dirty="0" err="1" smtClean="0">
                <a:solidFill>
                  <a:schemeClr val="bg1"/>
                </a:solidFill>
              </a:rPr>
              <a:t>розлади</a:t>
            </a:r>
            <a:r>
              <a:rPr lang="ru-RU" dirty="0" smtClean="0">
                <a:solidFill>
                  <a:schemeClr val="bg1"/>
                </a:solidFill>
              </a:rPr>
              <a:t> </a:t>
            </a:r>
            <a:r>
              <a:rPr lang="ru-RU" dirty="0" err="1" smtClean="0">
                <a:solidFill>
                  <a:schemeClr val="bg1"/>
                </a:solidFill>
              </a:rPr>
              <a:t>зорової</a:t>
            </a:r>
            <a:r>
              <a:rPr lang="ru-RU" dirty="0" smtClean="0">
                <a:solidFill>
                  <a:schemeClr val="bg1"/>
                </a:solidFill>
              </a:rPr>
              <a:t> </a:t>
            </a:r>
            <a:r>
              <a:rPr lang="ru-RU" dirty="0" err="1" smtClean="0">
                <a:solidFill>
                  <a:schemeClr val="bg1"/>
                </a:solidFill>
              </a:rPr>
              <a:t>системи</a:t>
            </a:r>
            <a:r>
              <a:rPr lang="ru-RU" dirty="0" smtClean="0">
                <a:solidFill>
                  <a:schemeClr val="bg1"/>
                </a:solidFill>
              </a:rPr>
              <a:t>.</a:t>
            </a:r>
            <a:endParaRPr lang="ru-RU" dirty="0">
              <a:solidFill>
                <a:schemeClr val="bg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664"/>
            <a:ext cx="5254897" cy="559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159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858218"/>
          </a:xfrm>
        </p:spPr>
        <p:txBody>
          <a:bodyPr>
            <a:normAutofit/>
          </a:bodyPr>
          <a:lstStyle/>
          <a:p>
            <a:r>
              <a:rPr lang="uk-UA" sz="6600" b="1" dirty="0" smtClean="0">
                <a:solidFill>
                  <a:srgbClr val="FF0000"/>
                </a:solidFill>
              </a:rPr>
              <a:t>Дякую за увагу!</a:t>
            </a:r>
            <a:endParaRPr lang="ru-RU" sz="6600" b="1" dirty="0">
              <a:solidFill>
                <a:srgbClr val="FF0000"/>
              </a:solidFill>
            </a:endParaRPr>
          </a:p>
        </p:txBody>
      </p:sp>
    </p:spTree>
    <p:extLst>
      <p:ext uri="{BB962C8B-B14F-4D97-AF65-F5344CB8AC3E}">
        <p14:creationId xmlns:p14="http://schemas.microsoft.com/office/powerpoint/2010/main" val="4074978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5512" y="404664"/>
            <a:ext cx="8568952" cy="6278642"/>
          </a:xfrm>
          <a:prstGeom prst="rect">
            <a:avLst/>
          </a:prstGeom>
        </p:spPr>
        <p:txBody>
          <a:bodyPr wrap="square">
            <a:spAutoFit/>
          </a:bodyPr>
          <a:lstStyle/>
          <a:p>
            <a:r>
              <a:rPr lang="uk-UA" sz="1600" b="1" dirty="0">
                <a:solidFill>
                  <a:schemeClr val="bg1"/>
                </a:solidFill>
              </a:rPr>
              <a:t>М</a:t>
            </a:r>
            <a:r>
              <a:rPr lang="vi-VN" sz="1600" b="1" dirty="0" smtClean="0">
                <a:solidFill>
                  <a:schemeClr val="bg1"/>
                </a:solidFill>
              </a:rPr>
              <a:t>ута́ції </a:t>
            </a:r>
            <a:r>
              <a:rPr lang="vi-VN" sz="1600" dirty="0" smtClean="0">
                <a:solidFill>
                  <a:schemeClr val="bg1"/>
                </a:solidFill>
              </a:rPr>
              <a:t>— зміни генетичного матеріалу (звичайно ДНК або РНК). Мутації можуть бути викликані помилками копіювання генетичного матеріалу протягом поділу клітини, опроміненням жорсткою радіацією, хімічними речовинами (мутагенами), вірусами або можуть відбуватися свідомо під клітинним контролем протягом таких процесів як, наприклад, мейоз або гіпермутація. У багатоклітинних організмах мутації можуть бути підрозділені на генеративні мутації, які можуть бути передані нащадкам, і соматичні мутації. Соматичні мутації не можуть передаватися до нащадків у тварин. Рослини іноді можуть передавати соматичні мутації своїм нащадкам безстатево або статево (у випадку, коли брунька розвивається в соматично зміненій частині рослини).</a:t>
            </a:r>
            <a:endParaRPr lang="uk-UA" sz="1600" dirty="0" smtClean="0">
              <a:solidFill>
                <a:schemeClr val="bg1"/>
              </a:solidFill>
            </a:endParaRPr>
          </a:p>
          <a:p>
            <a:endParaRPr lang="vi-VN" sz="1600" dirty="0" smtClean="0">
              <a:solidFill>
                <a:schemeClr val="bg1"/>
              </a:solidFill>
            </a:endParaRPr>
          </a:p>
          <a:p>
            <a:r>
              <a:rPr lang="ru-RU" sz="1600" dirty="0" err="1" smtClean="0">
                <a:solidFill>
                  <a:schemeClr val="bg1"/>
                </a:solidFill>
              </a:rPr>
              <a:t>Мутація</a:t>
            </a:r>
            <a:r>
              <a:rPr lang="ru-RU" sz="1600" dirty="0" smtClean="0">
                <a:solidFill>
                  <a:schemeClr val="bg1"/>
                </a:solidFill>
              </a:rPr>
              <a:t> </a:t>
            </a:r>
            <a:r>
              <a:rPr lang="ru-RU" sz="1600" dirty="0" err="1" smtClean="0">
                <a:solidFill>
                  <a:schemeClr val="bg1"/>
                </a:solidFill>
              </a:rPr>
              <a:t>тварин</a:t>
            </a:r>
            <a:r>
              <a:rPr lang="ru-RU" sz="1600" dirty="0" smtClean="0">
                <a:solidFill>
                  <a:schemeClr val="bg1"/>
                </a:solidFill>
              </a:rPr>
              <a:t> , комах , </a:t>
            </a:r>
            <a:r>
              <a:rPr lang="ru-RU" sz="1600" dirty="0" err="1" smtClean="0">
                <a:solidFill>
                  <a:schemeClr val="bg1"/>
                </a:solidFill>
              </a:rPr>
              <a:t>рослин</a:t>
            </a:r>
            <a:r>
              <a:rPr lang="ru-RU" sz="1600" dirty="0" smtClean="0">
                <a:solidFill>
                  <a:schemeClr val="bg1"/>
                </a:solidFill>
              </a:rPr>
              <a:t> Срединного </a:t>
            </a:r>
            <a:r>
              <a:rPr lang="ru-RU" sz="1600" dirty="0" err="1" smtClean="0">
                <a:solidFill>
                  <a:schemeClr val="bg1"/>
                </a:solidFill>
              </a:rPr>
              <a:t>Світу</a:t>
            </a:r>
            <a:r>
              <a:rPr lang="ru-RU" sz="1600" dirty="0" smtClean="0">
                <a:solidFill>
                  <a:schemeClr val="bg1"/>
                </a:solidFill>
              </a:rPr>
              <a:t> </a:t>
            </a:r>
            <a:r>
              <a:rPr lang="ru-RU" sz="1600" dirty="0" err="1" smtClean="0">
                <a:solidFill>
                  <a:schemeClr val="bg1"/>
                </a:solidFill>
              </a:rPr>
              <a:t>багата</a:t>
            </a:r>
            <a:r>
              <a:rPr lang="ru-RU" sz="1600" dirty="0" smtClean="0">
                <a:solidFill>
                  <a:schemeClr val="bg1"/>
                </a:solidFill>
              </a:rPr>
              <a:t> </a:t>
            </a:r>
            <a:r>
              <a:rPr lang="ru-RU" sz="1600" dirty="0" err="1" smtClean="0">
                <a:solidFill>
                  <a:schemeClr val="bg1"/>
                </a:solidFill>
              </a:rPr>
              <a:t>своїми</a:t>
            </a:r>
            <a:r>
              <a:rPr lang="ru-RU" sz="1600" dirty="0" smtClean="0">
                <a:solidFill>
                  <a:schemeClr val="bg1"/>
                </a:solidFill>
              </a:rPr>
              <a:t> </a:t>
            </a:r>
            <a:r>
              <a:rPr lang="ru-RU" sz="1600" dirty="0" err="1" smtClean="0">
                <a:solidFill>
                  <a:schemeClr val="bg1"/>
                </a:solidFill>
              </a:rPr>
              <a:t>різновидом</a:t>
            </a:r>
            <a:r>
              <a:rPr lang="ru-RU" sz="1600" dirty="0" smtClean="0">
                <a:solidFill>
                  <a:schemeClr val="bg1"/>
                </a:solidFill>
              </a:rPr>
              <a:t> . </a:t>
            </a:r>
            <a:r>
              <a:rPr lang="ru-RU" sz="1600" dirty="0" err="1" smtClean="0">
                <a:solidFill>
                  <a:schemeClr val="bg1"/>
                </a:solidFill>
              </a:rPr>
              <a:t>Однак</a:t>
            </a:r>
            <a:r>
              <a:rPr lang="ru-RU" sz="1600" dirty="0" smtClean="0">
                <a:solidFill>
                  <a:schemeClr val="bg1"/>
                </a:solidFill>
              </a:rPr>
              <a:t>, все ж є і </a:t>
            </a:r>
            <a:r>
              <a:rPr lang="ru-RU" sz="1600" dirty="0" err="1" smtClean="0">
                <a:solidFill>
                  <a:schemeClr val="bg1"/>
                </a:solidFill>
              </a:rPr>
              <a:t>загальна</a:t>
            </a:r>
            <a:r>
              <a:rPr lang="ru-RU" sz="1600" dirty="0" smtClean="0">
                <a:solidFill>
                  <a:schemeClr val="bg1"/>
                </a:solidFill>
              </a:rPr>
              <a:t> </a:t>
            </a:r>
            <a:r>
              <a:rPr lang="ru-RU" sz="1600" dirty="0" err="1" smtClean="0">
                <a:solidFill>
                  <a:schemeClr val="bg1"/>
                </a:solidFill>
              </a:rPr>
              <a:t>тенденція</a:t>
            </a:r>
            <a:r>
              <a:rPr lang="ru-RU" sz="1600" dirty="0" smtClean="0">
                <a:solidFill>
                  <a:schemeClr val="bg1"/>
                </a:solidFill>
              </a:rPr>
              <a:t> - особливо , коли </a:t>
            </a:r>
            <a:r>
              <a:rPr lang="ru-RU" sz="1600" dirty="0" err="1" smtClean="0">
                <a:solidFill>
                  <a:schemeClr val="bg1"/>
                </a:solidFill>
              </a:rPr>
              <a:t>це</a:t>
            </a:r>
            <a:r>
              <a:rPr lang="ru-RU" sz="1600" dirty="0" smtClean="0">
                <a:solidFill>
                  <a:schemeClr val="bg1"/>
                </a:solidFill>
              </a:rPr>
              <a:t> </a:t>
            </a:r>
            <a:r>
              <a:rPr lang="ru-RU" sz="1600" dirty="0" err="1" smtClean="0">
                <a:solidFill>
                  <a:schemeClr val="bg1"/>
                </a:solidFill>
              </a:rPr>
              <a:t>стосується</a:t>
            </a:r>
            <a:r>
              <a:rPr lang="ru-RU" sz="1600" dirty="0" smtClean="0">
                <a:solidFill>
                  <a:schemeClr val="bg1"/>
                </a:solidFill>
              </a:rPr>
              <a:t> </a:t>
            </a:r>
            <a:r>
              <a:rPr lang="ru-RU" sz="1600" dirty="0" err="1" smtClean="0">
                <a:solidFill>
                  <a:schemeClr val="bg1"/>
                </a:solidFill>
              </a:rPr>
              <a:t>мутації</a:t>
            </a:r>
            <a:r>
              <a:rPr lang="ru-RU" sz="1600" dirty="0" smtClean="0">
                <a:solidFill>
                  <a:schemeClr val="bg1"/>
                </a:solidFill>
              </a:rPr>
              <a:t> </a:t>
            </a:r>
            <a:r>
              <a:rPr lang="ru-RU" sz="1600" dirty="0" err="1" smtClean="0">
                <a:solidFill>
                  <a:schemeClr val="bg1"/>
                </a:solidFill>
              </a:rPr>
              <a:t>домашньої</a:t>
            </a:r>
            <a:r>
              <a:rPr lang="ru-RU" sz="1600" dirty="0" smtClean="0">
                <a:solidFill>
                  <a:schemeClr val="bg1"/>
                </a:solidFill>
              </a:rPr>
              <a:t> </a:t>
            </a:r>
            <a:r>
              <a:rPr lang="ru-RU" sz="1600" dirty="0" err="1" smtClean="0">
                <a:solidFill>
                  <a:schemeClr val="bg1"/>
                </a:solidFill>
              </a:rPr>
              <a:t>худоби</a:t>
            </a:r>
            <a:r>
              <a:rPr lang="ru-RU" sz="1600" dirty="0" smtClean="0">
                <a:solidFill>
                  <a:schemeClr val="bg1"/>
                </a:solidFill>
              </a:rPr>
              <a:t> , дикого </a:t>
            </a:r>
            <a:r>
              <a:rPr lang="ru-RU" sz="1600" dirty="0" err="1" smtClean="0">
                <a:solidFill>
                  <a:schemeClr val="bg1"/>
                </a:solidFill>
              </a:rPr>
              <a:t>життя</a:t>
            </a:r>
            <a:r>
              <a:rPr lang="ru-RU" sz="1600" dirty="0" smtClean="0">
                <a:solidFill>
                  <a:schemeClr val="bg1"/>
                </a:solidFill>
              </a:rPr>
              <a:t> , </a:t>
            </a:r>
            <a:r>
              <a:rPr lang="ru-RU" sz="1600" dirty="0" err="1" smtClean="0">
                <a:solidFill>
                  <a:schemeClr val="bg1"/>
                </a:solidFill>
              </a:rPr>
              <a:t>або</a:t>
            </a:r>
            <a:r>
              <a:rPr lang="ru-RU" sz="1600" dirty="0" smtClean="0">
                <a:solidFill>
                  <a:schemeClr val="bg1"/>
                </a:solidFill>
              </a:rPr>
              <a:t> </a:t>
            </a:r>
            <a:r>
              <a:rPr lang="ru-RU" sz="1600" dirty="0" err="1" smtClean="0">
                <a:solidFill>
                  <a:schemeClr val="bg1"/>
                </a:solidFill>
              </a:rPr>
              <a:t>хижаків</a:t>
            </a:r>
            <a:r>
              <a:rPr lang="ru-RU" sz="1600" dirty="0" smtClean="0">
                <a:solidFill>
                  <a:schemeClr val="bg1"/>
                </a:solidFill>
              </a:rPr>
              <a:t> , </a:t>
            </a:r>
            <a:r>
              <a:rPr lang="ru-RU" sz="1600" dirty="0" err="1" smtClean="0">
                <a:solidFill>
                  <a:schemeClr val="bg1"/>
                </a:solidFill>
              </a:rPr>
              <a:t>які</a:t>
            </a:r>
            <a:r>
              <a:rPr lang="ru-RU" sz="1600" dirty="0" smtClean="0">
                <a:solidFill>
                  <a:schemeClr val="bg1"/>
                </a:solidFill>
              </a:rPr>
              <a:t> </a:t>
            </a:r>
            <a:r>
              <a:rPr lang="ru-RU" sz="1600" dirty="0" err="1" smtClean="0">
                <a:solidFill>
                  <a:schemeClr val="bg1"/>
                </a:solidFill>
              </a:rPr>
              <a:t>завжди</a:t>
            </a:r>
            <a:r>
              <a:rPr lang="ru-RU" sz="1600" dirty="0" smtClean="0">
                <a:solidFill>
                  <a:schemeClr val="bg1"/>
                </a:solidFill>
              </a:rPr>
              <a:t> </a:t>
            </a:r>
            <a:r>
              <a:rPr lang="ru-RU" sz="1600" dirty="0" err="1" smtClean="0">
                <a:solidFill>
                  <a:schemeClr val="bg1"/>
                </a:solidFill>
              </a:rPr>
              <a:t>ошиваються</a:t>
            </a:r>
            <a:r>
              <a:rPr lang="ru-RU" sz="1600" dirty="0" smtClean="0">
                <a:solidFill>
                  <a:schemeClr val="bg1"/>
                </a:solidFill>
              </a:rPr>
              <a:t> </a:t>
            </a:r>
            <a:r>
              <a:rPr lang="ru-RU" sz="1600" dirty="0" err="1" smtClean="0">
                <a:solidFill>
                  <a:schemeClr val="bg1"/>
                </a:solidFill>
              </a:rPr>
              <a:t>неподалік</a:t>
            </a:r>
            <a:r>
              <a:rPr lang="ru-RU" sz="1600" dirty="0" smtClean="0">
                <a:solidFill>
                  <a:schemeClr val="bg1"/>
                </a:solidFill>
              </a:rPr>
              <a:t> </a:t>
            </a:r>
            <a:r>
              <a:rPr lang="ru-RU" sz="1600" dirty="0" err="1" smtClean="0">
                <a:solidFill>
                  <a:schemeClr val="bg1"/>
                </a:solidFill>
              </a:rPr>
              <a:t>від</a:t>
            </a:r>
            <a:r>
              <a:rPr lang="ru-RU" sz="1600" dirty="0" smtClean="0">
                <a:solidFill>
                  <a:schemeClr val="bg1"/>
                </a:solidFill>
              </a:rPr>
              <a:t> </a:t>
            </a:r>
            <a:r>
              <a:rPr lang="ru-RU" sz="1600" dirty="0" err="1" smtClean="0">
                <a:solidFill>
                  <a:schemeClr val="bg1"/>
                </a:solidFill>
              </a:rPr>
              <a:t>людських</a:t>
            </a:r>
            <a:r>
              <a:rPr lang="ru-RU" sz="1600" dirty="0" smtClean="0">
                <a:solidFill>
                  <a:schemeClr val="bg1"/>
                </a:solidFill>
              </a:rPr>
              <a:t> </a:t>
            </a:r>
            <a:r>
              <a:rPr lang="ru-RU" sz="1600" dirty="0" err="1" smtClean="0">
                <a:solidFill>
                  <a:schemeClr val="bg1"/>
                </a:solidFill>
              </a:rPr>
              <a:t>поселень</a:t>
            </a:r>
            <a:r>
              <a:rPr lang="ru-RU" sz="1600" dirty="0" smtClean="0">
                <a:solidFill>
                  <a:schemeClr val="bg1"/>
                </a:solidFill>
              </a:rPr>
              <a:t>. </a:t>
            </a:r>
            <a:r>
              <a:rPr lang="ru-RU" sz="1600" dirty="0" err="1" smtClean="0">
                <a:solidFill>
                  <a:schemeClr val="bg1"/>
                </a:solidFill>
              </a:rPr>
              <a:t>Дуже</a:t>
            </a:r>
            <a:r>
              <a:rPr lang="ru-RU" sz="1600" dirty="0" smtClean="0">
                <a:solidFill>
                  <a:schemeClr val="bg1"/>
                </a:solidFill>
              </a:rPr>
              <a:t> часта </a:t>
            </a:r>
            <a:r>
              <a:rPr lang="ru-RU" sz="1600" dirty="0" err="1" smtClean="0">
                <a:solidFill>
                  <a:schemeClr val="bg1"/>
                </a:solidFill>
              </a:rPr>
              <a:t>мутація</a:t>
            </a:r>
            <a:r>
              <a:rPr lang="ru-RU" sz="1600" dirty="0" smtClean="0">
                <a:solidFill>
                  <a:schemeClr val="bg1"/>
                </a:solidFill>
              </a:rPr>
              <a:t> </a:t>
            </a:r>
            <a:r>
              <a:rPr lang="ru-RU" sz="1600" dirty="0" err="1" smtClean="0">
                <a:solidFill>
                  <a:schemeClr val="bg1"/>
                </a:solidFill>
              </a:rPr>
              <a:t>помітна</a:t>
            </a:r>
            <a:r>
              <a:rPr lang="ru-RU" sz="1600" dirty="0" smtClean="0">
                <a:solidFill>
                  <a:schemeClr val="bg1"/>
                </a:solidFill>
              </a:rPr>
              <a:t> у </a:t>
            </a:r>
            <a:r>
              <a:rPr lang="ru-RU" sz="1600" dirty="0" err="1" smtClean="0">
                <a:solidFill>
                  <a:schemeClr val="bg1"/>
                </a:solidFill>
              </a:rPr>
              <a:t>ссавців</a:t>
            </a:r>
            <a:r>
              <a:rPr lang="ru-RU" sz="1600" dirty="0" smtClean="0">
                <a:solidFill>
                  <a:schemeClr val="bg1"/>
                </a:solidFill>
              </a:rPr>
              <a:t> , </a:t>
            </a:r>
            <a:r>
              <a:rPr lang="ru-RU" sz="1600" dirty="0" err="1" smtClean="0">
                <a:solidFill>
                  <a:schemeClr val="bg1"/>
                </a:solidFill>
              </a:rPr>
              <a:t>що</a:t>
            </a:r>
            <a:r>
              <a:rPr lang="ru-RU" sz="1600" dirty="0" smtClean="0">
                <a:solidFill>
                  <a:schemeClr val="bg1"/>
                </a:solidFill>
              </a:rPr>
              <a:t> </a:t>
            </a:r>
            <a:r>
              <a:rPr lang="ru-RU" sz="1600" dirty="0" err="1" smtClean="0">
                <a:solidFill>
                  <a:schemeClr val="bg1"/>
                </a:solidFill>
              </a:rPr>
              <a:t>виявляється</a:t>
            </a:r>
            <a:r>
              <a:rPr lang="ru-RU" sz="1600" dirty="0" smtClean="0">
                <a:solidFill>
                  <a:schemeClr val="bg1"/>
                </a:solidFill>
              </a:rPr>
              <a:t> </a:t>
            </a:r>
            <a:r>
              <a:rPr lang="ru-RU" sz="1600" dirty="0" err="1" smtClean="0">
                <a:solidFill>
                  <a:schemeClr val="bg1"/>
                </a:solidFill>
              </a:rPr>
              <a:t>найчастіше</a:t>
            </a:r>
            <a:r>
              <a:rPr lang="ru-RU" sz="1600" dirty="0" smtClean="0">
                <a:solidFill>
                  <a:schemeClr val="bg1"/>
                </a:solidFill>
              </a:rPr>
              <a:t> в </a:t>
            </a:r>
            <a:r>
              <a:rPr lang="ru-RU" sz="1600" dirty="0" err="1" smtClean="0">
                <a:solidFill>
                  <a:schemeClr val="bg1"/>
                </a:solidFill>
              </a:rPr>
              <a:t>парі</a:t>
            </a:r>
            <a:r>
              <a:rPr lang="ru-RU" sz="1600" dirty="0" smtClean="0">
                <a:solidFill>
                  <a:schemeClr val="bg1"/>
                </a:solidFill>
              </a:rPr>
              <a:t> </a:t>
            </a:r>
            <a:r>
              <a:rPr lang="ru-RU" sz="1600" dirty="0" err="1" smtClean="0">
                <a:solidFill>
                  <a:schemeClr val="bg1"/>
                </a:solidFill>
              </a:rPr>
              <a:t>додаткових</a:t>
            </a:r>
            <a:r>
              <a:rPr lang="ru-RU" sz="1600" dirty="0" smtClean="0">
                <a:solidFill>
                  <a:schemeClr val="bg1"/>
                </a:solidFill>
              </a:rPr>
              <a:t> очей і </a:t>
            </a:r>
            <a:r>
              <a:rPr lang="ru-RU" sz="1600" dirty="0" err="1" smtClean="0">
                <a:solidFill>
                  <a:schemeClr val="bg1"/>
                </a:solidFill>
              </a:rPr>
              <a:t>кінцівок</a:t>
            </a:r>
            <a:r>
              <a:rPr lang="ru-RU" sz="1600" dirty="0" smtClean="0">
                <a:solidFill>
                  <a:schemeClr val="bg1"/>
                </a:solidFill>
              </a:rPr>
              <a:t>. </a:t>
            </a:r>
            <a:r>
              <a:rPr lang="ru-RU" sz="1600" dirty="0" err="1" smtClean="0">
                <a:solidFill>
                  <a:schemeClr val="bg1"/>
                </a:solidFill>
              </a:rPr>
              <a:t>Серед</a:t>
            </a:r>
            <a:r>
              <a:rPr lang="ru-RU" sz="1600" dirty="0" smtClean="0">
                <a:solidFill>
                  <a:schemeClr val="bg1"/>
                </a:solidFill>
              </a:rPr>
              <a:t> </a:t>
            </a:r>
            <a:r>
              <a:rPr lang="ru-RU" sz="1600" dirty="0" err="1" smtClean="0">
                <a:solidFill>
                  <a:schemeClr val="bg1"/>
                </a:solidFill>
              </a:rPr>
              <a:t>хижаків</a:t>
            </a:r>
            <a:r>
              <a:rPr lang="ru-RU" sz="1600" dirty="0" smtClean="0">
                <a:solidFill>
                  <a:schemeClr val="bg1"/>
                </a:solidFill>
              </a:rPr>
              <a:t> , </a:t>
            </a:r>
            <a:r>
              <a:rPr lang="ru-RU" sz="1600" dirty="0" err="1" smtClean="0">
                <a:solidFill>
                  <a:schemeClr val="bg1"/>
                </a:solidFill>
              </a:rPr>
              <a:t>мутація</a:t>
            </a:r>
            <a:r>
              <a:rPr lang="ru-RU" sz="1600" dirty="0" smtClean="0">
                <a:solidFill>
                  <a:schemeClr val="bg1"/>
                </a:solidFill>
              </a:rPr>
              <a:t> </a:t>
            </a:r>
            <a:r>
              <a:rPr lang="ru-RU" sz="1600" dirty="0" err="1" smtClean="0">
                <a:solidFill>
                  <a:schemeClr val="bg1"/>
                </a:solidFill>
              </a:rPr>
              <a:t>дещо</a:t>
            </a:r>
            <a:r>
              <a:rPr lang="ru-RU" sz="1600" dirty="0" smtClean="0">
                <a:solidFill>
                  <a:schemeClr val="bg1"/>
                </a:solidFill>
              </a:rPr>
              <a:t> схожа , але </a:t>
            </a:r>
            <a:r>
              <a:rPr lang="ru-RU" sz="1600" dirty="0" err="1" smtClean="0">
                <a:solidFill>
                  <a:schemeClr val="bg1"/>
                </a:solidFill>
              </a:rPr>
              <a:t>завжди</a:t>
            </a:r>
            <a:r>
              <a:rPr lang="ru-RU" sz="1600" dirty="0" smtClean="0">
                <a:solidFill>
                  <a:schemeClr val="bg1"/>
                </a:solidFill>
              </a:rPr>
              <a:t> </a:t>
            </a:r>
            <a:r>
              <a:rPr lang="ru-RU" sz="1600" dirty="0" err="1" smtClean="0">
                <a:solidFill>
                  <a:schemeClr val="bg1"/>
                </a:solidFill>
              </a:rPr>
              <a:t>супроводжується</a:t>
            </a:r>
            <a:r>
              <a:rPr lang="ru-RU" sz="1600" dirty="0" smtClean="0">
                <a:solidFill>
                  <a:schemeClr val="bg1"/>
                </a:solidFill>
              </a:rPr>
              <a:t> </a:t>
            </a:r>
            <a:r>
              <a:rPr lang="ru-RU" sz="1600" dirty="0" err="1" smtClean="0">
                <a:solidFill>
                  <a:schemeClr val="bg1"/>
                </a:solidFill>
              </a:rPr>
              <a:t>підвищеною</a:t>
            </a:r>
            <a:r>
              <a:rPr lang="ru-RU" sz="1600" dirty="0" smtClean="0">
                <a:solidFill>
                  <a:schemeClr val="bg1"/>
                </a:solidFill>
              </a:rPr>
              <a:t> </a:t>
            </a:r>
            <a:r>
              <a:rPr lang="ru-RU" sz="1600" dirty="0" err="1" smtClean="0">
                <a:solidFill>
                  <a:schemeClr val="bg1"/>
                </a:solidFill>
              </a:rPr>
              <a:t>жорстокістю</a:t>
            </a:r>
            <a:r>
              <a:rPr lang="ru-RU" sz="1600" dirty="0" smtClean="0">
                <a:solidFill>
                  <a:schemeClr val="bg1"/>
                </a:solidFill>
              </a:rPr>
              <a:t> , і </a:t>
            </a:r>
            <a:r>
              <a:rPr lang="ru-RU" sz="1600" dirty="0" err="1" smtClean="0">
                <a:solidFill>
                  <a:schemeClr val="bg1"/>
                </a:solidFill>
              </a:rPr>
              <a:t>зниженням</a:t>
            </a:r>
            <a:r>
              <a:rPr lang="ru-RU" sz="1600" dirty="0" smtClean="0">
                <a:solidFill>
                  <a:schemeClr val="bg1"/>
                </a:solidFill>
              </a:rPr>
              <a:t> </a:t>
            </a:r>
            <a:r>
              <a:rPr lang="ru-RU" sz="1600" dirty="0" err="1" smtClean="0">
                <a:solidFill>
                  <a:schemeClr val="bg1"/>
                </a:solidFill>
              </a:rPr>
              <a:t>маневреності</a:t>
            </a:r>
            <a:r>
              <a:rPr lang="ru-RU" sz="1600" dirty="0" smtClean="0">
                <a:solidFill>
                  <a:schemeClr val="bg1"/>
                </a:solidFill>
              </a:rPr>
              <a:t> . І </a:t>
            </a:r>
            <a:r>
              <a:rPr lang="ru-RU" sz="1600" dirty="0" err="1" smtClean="0">
                <a:solidFill>
                  <a:schemeClr val="bg1"/>
                </a:solidFill>
              </a:rPr>
              <a:t>хоча</a:t>
            </a:r>
            <a:r>
              <a:rPr lang="ru-RU" sz="1600" dirty="0" smtClean="0">
                <a:solidFill>
                  <a:schemeClr val="bg1"/>
                </a:solidFill>
              </a:rPr>
              <a:t> </a:t>
            </a:r>
            <a:r>
              <a:rPr lang="ru-RU" sz="1600" dirty="0" err="1" smtClean="0">
                <a:solidFill>
                  <a:schemeClr val="bg1"/>
                </a:solidFill>
              </a:rPr>
              <a:t>ці</a:t>
            </a:r>
            <a:r>
              <a:rPr lang="ru-RU" sz="1600" dirty="0" smtClean="0">
                <a:solidFill>
                  <a:schemeClr val="bg1"/>
                </a:solidFill>
              </a:rPr>
              <a:t> </a:t>
            </a:r>
            <a:r>
              <a:rPr lang="ru-RU" sz="1600" dirty="0" err="1" smtClean="0">
                <a:solidFill>
                  <a:schemeClr val="bg1"/>
                </a:solidFill>
              </a:rPr>
              <a:t>тварини</a:t>
            </a:r>
            <a:r>
              <a:rPr lang="ru-RU" sz="1600" dirty="0" smtClean="0">
                <a:solidFill>
                  <a:schemeClr val="bg1"/>
                </a:solidFill>
              </a:rPr>
              <a:t> </a:t>
            </a:r>
            <a:r>
              <a:rPr lang="ru-RU" sz="1600" dirty="0" err="1" smtClean="0">
                <a:solidFill>
                  <a:schemeClr val="bg1"/>
                </a:solidFill>
              </a:rPr>
              <a:t>більше</a:t>
            </a:r>
            <a:r>
              <a:rPr lang="ru-RU" sz="1600" dirty="0" smtClean="0">
                <a:solidFill>
                  <a:schemeClr val="bg1"/>
                </a:solidFill>
              </a:rPr>
              <a:t> </a:t>
            </a:r>
            <a:r>
              <a:rPr lang="ru-RU" sz="1600" dirty="0" err="1" smtClean="0">
                <a:solidFill>
                  <a:schemeClr val="bg1"/>
                </a:solidFill>
              </a:rPr>
              <a:t>віддають</a:t>
            </a:r>
            <a:r>
              <a:rPr lang="ru-RU" sz="1600" dirty="0" smtClean="0">
                <a:solidFill>
                  <a:schemeClr val="bg1"/>
                </a:solidFill>
              </a:rPr>
              <a:t> </a:t>
            </a:r>
            <a:r>
              <a:rPr lang="ru-RU" sz="1600" dirty="0" err="1" smtClean="0">
                <a:solidFill>
                  <a:schemeClr val="bg1"/>
                </a:solidFill>
              </a:rPr>
              <a:t>перевагу</a:t>
            </a:r>
            <a:r>
              <a:rPr lang="ru-RU" sz="1600" dirty="0" smtClean="0">
                <a:solidFill>
                  <a:schemeClr val="bg1"/>
                </a:solidFill>
              </a:rPr>
              <a:t> </a:t>
            </a:r>
            <a:r>
              <a:rPr lang="ru-RU" sz="1600" dirty="0" err="1" smtClean="0">
                <a:solidFill>
                  <a:schemeClr val="bg1"/>
                </a:solidFill>
              </a:rPr>
              <a:t>битися</a:t>
            </a:r>
            <a:r>
              <a:rPr lang="ru-RU" sz="1600" dirty="0" smtClean="0">
                <a:solidFill>
                  <a:schemeClr val="bg1"/>
                </a:solidFill>
              </a:rPr>
              <a:t> з </a:t>
            </a:r>
            <a:r>
              <a:rPr lang="ru-RU" sz="1600" dirty="0" err="1" smtClean="0">
                <a:solidFill>
                  <a:schemeClr val="bg1"/>
                </a:solidFill>
              </a:rPr>
              <a:t>своїм</a:t>
            </a:r>
            <a:r>
              <a:rPr lang="ru-RU" sz="1600" dirty="0" smtClean="0">
                <a:solidFill>
                  <a:schemeClr val="bg1"/>
                </a:solidFill>
              </a:rPr>
              <a:t> </a:t>
            </a:r>
            <a:r>
              <a:rPr lang="ru-RU" sz="1600" dirty="0" err="1" smtClean="0">
                <a:solidFill>
                  <a:schemeClr val="bg1"/>
                </a:solidFill>
              </a:rPr>
              <a:t>власним</a:t>
            </a:r>
            <a:r>
              <a:rPr lang="ru-RU" sz="1600" dirty="0" smtClean="0">
                <a:solidFill>
                  <a:schemeClr val="bg1"/>
                </a:solidFill>
              </a:rPr>
              <a:t> </a:t>
            </a:r>
            <a:r>
              <a:rPr lang="ru-RU" sz="1600" dirty="0" err="1" smtClean="0">
                <a:solidFill>
                  <a:schemeClr val="bg1"/>
                </a:solidFill>
              </a:rPr>
              <a:t>виглядом</a:t>
            </a:r>
            <a:r>
              <a:rPr lang="ru-RU" sz="1600" dirty="0" smtClean="0">
                <a:solidFill>
                  <a:schemeClr val="bg1"/>
                </a:solidFill>
              </a:rPr>
              <a:t> , вони все ж не </a:t>
            </a:r>
            <a:r>
              <a:rPr lang="ru-RU" sz="1600" dirty="0" err="1" smtClean="0">
                <a:solidFill>
                  <a:schemeClr val="bg1"/>
                </a:solidFill>
              </a:rPr>
              <a:t>дуже</a:t>
            </a:r>
            <a:r>
              <a:rPr lang="ru-RU" sz="1600" dirty="0" smtClean="0">
                <a:solidFill>
                  <a:schemeClr val="bg1"/>
                </a:solidFill>
              </a:rPr>
              <a:t> </a:t>
            </a:r>
            <a:r>
              <a:rPr lang="ru-RU" sz="1600" dirty="0" err="1" smtClean="0">
                <a:solidFill>
                  <a:schemeClr val="bg1"/>
                </a:solidFill>
              </a:rPr>
              <a:t>хороші</a:t>
            </a:r>
            <a:r>
              <a:rPr lang="ru-RU" sz="1600" dirty="0" smtClean="0">
                <a:solidFill>
                  <a:schemeClr val="bg1"/>
                </a:solidFill>
              </a:rPr>
              <a:t> </a:t>
            </a:r>
            <a:r>
              <a:rPr lang="ru-RU" sz="1600" dirty="0" err="1" smtClean="0">
                <a:solidFill>
                  <a:schemeClr val="bg1"/>
                </a:solidFill>
              </a:rPr>
              <a:t>добувачі</a:t>
            </a:r>
            <a:r>
              <a:rPr lang="ru-RU" sz="1600" dirty="0" smtClean="0">
                <a:solidFill>
                  <a:schemeClr val="bg1"/>
                </a:solidFill>
              </a:rPr>
              <a:t> . </a:t>
            </a:r>
            <a:r>
              <a:rPr lang="ru-RU" sz="1600" dirty="0" err="1" smtClean="0">
                <a:solidFill>
                  <a:schemeClr val="bg1"/>
                </a:solidFill>
              </a:rPr>
              <a:t>Дуже</a:t>
            </a:r>
            <a:r>
              <a:rPr lang="ru-RU" sz="1600" dirty="0" smtClean="0">
                <a:solidFill>
                  <a:schemeClr val="bg1"/>
                </a:solidFill>
              </a:rPr>
              <a:t> </a:t>
            </a:r>
            <a:r>
              <a:rPr lang="ru-RU" sz="1600" dirty="0" err="1" smtClean="0">
                <a:solidFill>
                  <a:schemeClr val="bg1"/>
                </a:solidFill>
              </a:rPr>
              <a:t>рідкісна</a:t>
            </a:r>
            <a:r>
              <a:rPr lang="ru-RU" sz="1600" dirty="0" smtClean="0">
                <a:solidFill>
                  <a:schemeClr val="bg1"/>
                </a:solidFill>
              </a:rPr>
              <a:t> </a:t>
            </a:r>
            <a:r>
              <a:rPr lang="ru-RU" sz="1600" dirty="0" err="1" smtClean="0">
                <a:solidFill>
                  <a:schemeClr val="bg1"/>
                </a:solidFill>
              </a:rPr>
              <a:t>мутація</a:t>
            </a:r>
            <a:r>
              <a:rPr lang="ru-RU" sz="1600" dirty="0" smtClean="0">
                <a:solidFill>
                  <a:schemeClr val="bg1"/>
                </a:solidFill>
              </a:rPr>
              <a:t> </a:t>
            </a:r>
            <a:r>
              <a:rPr lang="ru-RU" sz="1600" dirty="0" err="1" smtClean="0">
                <a:solidFill>
                  <a:schemeClr val="bg1"/>
                </a:solidFill>
              </a:rPr>
              <a:t>проявляється</a:t>
            </a:r>
            <a:r>
              <a:rPr lang="ru-RU" sz="1600" dirty="0" smtClean="0">
                <a:solidFill>
                  <a:schemeClr val="bg1"/>
                </a:solidFill>
              </a:rPr>
              <a:t> у </a:t>
            </a:r>
            <a:r>
              <a:rPr lang="ru-RU" sz="1600" dirty="0" err="1" smtClean="0">
                <a:solidFill>
                  <a:schemeClr val="bg1"/>
                </a:solidFill>
              </a:rPr>
              <a:t>вигляді</a:t>
            </a:r>
            <a:r>
              <a:rPr lang="ru-RU" sz="1600" dirty="0" smtClean="0">
                <a:solidFill>
                  <a:schemeClr val="bg1"/>
                </a:solidFill>
              </a:rPr>
              <a:t> </a:t>
            </a:r>
            <a:r>
              <a:rPr lang="ru-RU" sz="1600" dirty="0" err="1" smtClean="0">
                <a:solidFill>
                  <a:schemeClr val="bg1"/>
                </a:solidFill>
              </a:rPr>
              <a:t>німоти</a:t>
            </a:r>
            <a:r>
              <a:rPr lang="ru-RU" sz="1600" dirty="0" smtClean="0">
                <a:solidFill>
                  <a:schemeClr val="bg1"/>
                </a:solidFill>
              </a:rPr>
              <a:t> (</a:t>
            </a:r>
            <a:r>
              <a:rPr lang="ru-RU" sz="1600" dirty="0" err="1" smtClean="0">
                <a:solidFill>
                  <a:schemeClr val="bg1"/>
                </a:solidFill>
              </a:rPr>
              <a:t>тварини</a:t>
            </a:r>
            <a:r>
              <a:rPr lang="ru-RU" sz="1600" dirty="0" smtClean="0">
                <a:solidFill>
                  <a:schemeClr val="bg1"/>
                </a:solidFill>
              </a:rPr>
              <a:t> </a:t>
            </a:r>
            <a:r>
              <a:rPr lang="ru-RU" sz="1600" dirty="0" err="1" smtClean="0">
                <a:solidFill>
                  <a:schemeClr val="bg1"/>
                </a:solidFill>
              </a:rPr>
              <a:t>народжуються</a:t>
            </a:r>
            <a:r>
              <a:rPr lang="ru-RU" sz="1600" dirty="0" smtClean="0">
                <a:solidFill>
                  <a:schemeClr val="bg1"/>
                </a:solidFill>
              </a:rPr>
              <a:t> без </a:t>
            </a:r>
            <a:r>
              <a:rPr lang="ru-RU" sz="1600" dirty="0" err="1" smtClean="0">
                <a:solidFill>
                  <a:schemeClr val="bg1"/>
                </a:solidFill>
              </a:rPr>
              <a:t>голосових</a:t>
            </a:r>
            <a:r>
              <a:rPr lang="ru-RU" sz="1600" dirty="0" smtClean="0">
                <a:solidFill>
                  <a:schemeClr val="bg1"/>
                </a:solidFill>
              </a:rPr>
              <a:t> </a:t>
            </a:r>
            <a:r>
              <a:rPr lang="ru-RU" sz="1600" dirty="0" err="1" smtClean="0">
                <a:solidFill>
                  <a:schemeClr val="bg1"/>
                </a:solidFill>
              </a:rPr>
              <a:t>зв'язок</a:t>
            </a:r>
            <a:r>
              <a:rPr lang="ru-RU" sz="1600" dirty="0" smtClean="0">
                <a:solidFill>
                  <a:schemeClr val="bg1"/>
                </a:solidFill>
              </a:rPr>
              <a:t> ) . У </a:t>
            </a:r>
            <a:r>
              <a:rPr lang="ru-RU" sz="1600" dirty="0" err="1" smtClean="0">
                <a:solidFill>
                  <a:schemeClr val="bg1"/>
                </a:solidFill>
              </a:rPr>
              <a:t>дуже</a:t>
            </a:r>
            <a:r>
              <a:rPr lang="ru-RU" sz="1600" dirty="0" smtClean="0">
                <a:solidFill>
                  <a:schemeClr val="bg1"/>
                </a:solidFill>
              </a:rPr>
              <a:t> </a:t>
            </a:r>
            <a:r>
              <a:rPr lang="ru-RU" sz="1600" dirty="0" err="1" smtClean="0">
                <a:solidFill>
                  <a:schemeClr val="bg1"/>
                </a:solidFill>
              </a:rPr>
              <a:t>запущених</a:t>
            </a:r>
            <a:r>
              <a:rPr lang="ru-RU" sz="1600" dirty="0" smtClean="0">
                <a:solidFill>
                  <a:schemeClr val="bg1"/>
                </a:solidFill>
              </a:rPr>
              <a:t> </a:t>
            </a:r>
            <a:r>
              <a:rPr lang="ru-RU" sz="1600" dirty="0" err="1" smtClean="0">
                <a:solidFill>
                  <a:schemeClr val="bg1"/>
                </a:solidFill>
              </a:rPr>
              <a:t>випадках</a:t>
            </a:r>
            <a:r>
              <a:rPr lang="ru-RU" sz="1600" dirty="0" smtClean="0">
                <a:solidFill>
                  <a:schemeClr val="bg1"/>
                </a:solidFill>
              </a:rPr>
              <a:t> </a:t>
            </a:r>
            <a:r>
              <a:rPr lang="ru-RU" sz="1600" dirty="0" err="1" smtClean="0">
                <a:solidFill>
                  <a:schemeClr val="bg1"/>
                </a:solidFill>
              </a:rPr>
              <a:t>мутанти</a:t>
            </a:r>
            <a:r>
              <a:rPr lang="ru-RU" sz="1600" dirty="0" smtClean="0">
                <a:solidFill>
                  <a:schemeClr val="bg1"/>
                </a:solidFill>
              </a:rPr>
              <a:t> </a:t>
            </a:r>
            <a:r>
              <a:rPr lang="ru-RU" sz="1600" dirty="0" err="1" smtClean="0">
                <a:solidFill>
                  <a:schemeClr val="bg1"/>
                </a:solidFill>
              </a:rPr>
              <a:t>народжуються</a:t>
            </a:r>
            <a:r>
              <a:rPr lang="ru-RU" sz="1600" dirty="0" smtClean="0">
                <a:solidFill>
                  <a:schemeClr val="bg1"/>
                </a:solidFill>
              </a:rPr>
              <a:t> з </a:t>
            </a:r>
            <a:r>
              <a:rPr lang="ru-RU" sz="1600" dirty="0" err="1" smtClean="0">
                <a:solidFill>
                  <a:schemeClr val="bg1"/>
                </a:solidFill>
              </a:rPr>
              <a:t>додатковою</a:t>
            </a:r>
            <a:r>
              <a:rPr lang="ru-RU" sz="1600" dirty="0" smtClean="0">
                <a:solidFill>
                  <a:schemeClr val="bg1"/>
                </a:solidFill>
              </a:rPr>
              <a:t> головою </a:t>
            </a:r>
            <a:r>
              <a:rPr lang="ru-RU" sz="1600" dirty="0" err="1" smtClean="0">
                <a:solidFill>
                  <a:schemeClr val="bg1"/>
                </a:solidFill>
              </a:rPr>
              <a:t>або</a:t>
            </a:r>
            <a:r>
              <a:rPr lang="ru-RU" sz="1600" dirty="0" smtClean="0">
                <a:solidFill>
                  <a:schemeClr val="bg1"/>
                </a:solidFill>
              </a:rPr>
              <a:t> кишками </a:t>
            </a:r>
            <a:r>
              <a:rPr lang="ru-RU" sz="1600" dirty="0" err="1" smtClean="0">
                <a:solidFill>
                  <a:schemeClr val="bg1"/>
                </a:solidFill>
              </a:rPr>
              <a:t>назовні</a:t>
            </a:r>
            <a:r>
              <a:rPr lang="ru-RU" sz="1600" dirty="0" smtClean="0">
                <a:solidFill>
                  <a:schemeClr val="bg1"/>
                </a:solidFill>
              </a:rPr>
              <a:t> (</a:t>
            </a:r>
            <a:r>
              <a:rPr lang="ru-RU" sz="1600" dirty="0" err="1" smtClean="0">
                <a:solidFill>
                  <a:schemeClr val="bg1"/>
                </a:solidFill>
              </a:rPr>
              <a:t>зазвичай</a:t>
            </a:r>
            <a:r>
              <a:rPr lang="ru-RU" sz="1600" dirty="0" smtClean="0">
                <a:solidFill>
                  <a:schemeClr val="bg1"/>
                </a:solidFill>
              </a:rPr>
              <a:t> </a:t>
            </a:r>
            <a:r>
              <a:rPr lang="ru-RU" sz="1600" dirty="0" err="1" smtClean="0">
                <a:solidFill>
                  <a:schemeClr val="bg1"/>
                </a:solidFill>
              </a:rPr>
              <a:t>укритих</a:t>
            </a:r>
            <a:r>
              <a:rPr lang="ru-RU" sz="1600" dirty="0" smtClean="0">
                <a:solidFill>
                  <a:schemeClr val="bg1"/>
                </a:solidFill>
              </a:rPr>
              <a:t> тонкою </a:t>
            </a:r>
            <a:r>
              <a:rPr lang="ru-RU" sz="1600" dirty="0" err="1" smtClean="0">
                <a:solidFill>
                  <a:schemeClr val="bg1"/>
                </a:solidFill>
              </a:rPr>
              <a:t>напівпрозорої</a:t>
            </a:r>
            <a:r>
              <a:rPr lang="ru-RU" sz="1600" dirty="0" smtClean="0">
                <a:solidFill>
                  <a:schemeClr val="bg1"/>
                </a:solidFill>
              </a:rPr>
              <a:t> мембраною ) . </a:t>
            </a:r>
            <a:r>
              <a:rPr lang="ru-RU" sz="1600" dirty="0" err="1" smtClean="0">
                <a:solidFill>
                  <a:schemeClr val="bg1"/>
                </a:solidFill>
              </a:rPr>
              <a:t>Такі</a:t>
            </a:r>
            <a:r>
              <a:rPr lang="ru-RU" sz="1600" dirty="0" smtClean="0">
                <a:solidFill>
                  <a:schemeClr val="bg1"/>
                </a:solidFill>
              </a:rPr>
              <a:t> </a:t>
            </a:r>
            <a:r>
              <a:rPr lang="ru-RU" sz="1600" dirty="0" err="1" smtClean="0">
                <a:solidFill>
                  <a:schemeClr val="bg1"/>
                </a:solidFill>
              </a:rPr>
              <a:t>мутанти</a:t>
            </a:r>
            <a:r>
              <a:rPr lang="ru-RU" sz="1600" dirty="0" smtClean="0">
                <a:solidFill>
                  <a:schemeClr val="bg1"/>
                </a:solidFill>
              </a:rPr>
              <a:t> як </a:t>
            </a:r>
            <a:r>
              <a:rPr lang="ru-RU" sz="1600" dirty="0" err="1" smtClean="0">
                <a:solidFill>
                  <a:schemeClr val="bg1"/>
                </a:solidFill>
              </a:rPr>
              <a:t>олені</a:t>
            </a:r>
            <a:r>
              <a:rPr lang="ru-RU" sz="1600" dirty="0" smtClean="0">
                <a:solidFill>
                  <a:schemeClr val="bg1"/>
                </a:solidFill>
              </a:rPr>
              <a:t> , кролики та </a:t>
            </a:r>
            <a:r>
              <a:rPr lang="ru-RU" sz="1600" dirty="0" err="1" smtClean="0">
                <a:solidFill>
                  <a:schemeClr val="bg1"/>
                </a:solidFill>
              </a:rPr>
              <a:t>їм</a:t>
            </a:r>
            <a:r>
              <a:rPr lang="ru-RU" sz="1600" dirty="0" smtClean="0">
                <a:solidFill>
                  <a:schemeClr val="bg1"/>
                </a:solidFill>
              </a:rPr>
              <a:t> </a:t>
            </a:r>
            <a:r>
              <a:rPr lang="ru-RU" sz="1600" dirty="0" err="1" smtClean="0">
                <a:solidFill>
                  <a:schemeClr val="bg1"/>
                </a:solidFill>
              </a:rPr>
              <a:t>подібні</a:t>
            </a:r>
            <a:r>
              <a:rPr lang="ru-RU" sz="1600" dirty="0" smtClean="0">
                <a:solidFill>
                  <a:schemeClr val="bg1"/>
                </a:solidFill>
              </a:rPr>
              <a:t> </a:t>
            </a:r>
            <a:r>
              <a:rPr lang="ru-RU" sz="1600" dirty="0" err="1" smtClean="0">
                <a:solidFill>
                  <a:schemeClr val="bg1"/>
                </a:solidFill>
              </a:rPr>
              <a:t>дуже</a:t>
            </a:r>
            <a:r>
              <a:rPr lang="ru-RU" sz="1600" dirty="0" smtClean="0">
                <a:solidFill>
                  <a:schemeClr val="bg1"/>
                </a:solidFill>
              </a:rPr>
              <a:t> </a:t>
            </a:r>
            <a:r>
              <a:rPr lang="ru-RU" sz="1600" dirty="0" err="1" smtClean="0">
                <a:solidFill>
                  <a:schemeClr val="bg1"/>
                </a:solidFill>
              </a:rPr>
              <a:t>рідко</a:t>
            </a:r>
            <a:r>
              <a:rPr lang="ru-RU" sz="1600" dirty="0" smtClean="0">
                <a:solidFill>
                  <a:schemeClr val="bg1"/>
                </a:solidFill>
              </a:rPr>
              <a:t> </a:t>
            </a:r>
            <a:r>
              <a:rPr lang="ru-RU" sz="1600" dirty="0" err="1" smtClean="0">
                <a:solidFill>
                  <a:schemeClr val="bg1"/>
                </a:solidFill>
              </a:rPr>
              <a:t>переслідуються</a:t>
            </a:r>
            <a:r>
              <a:rPr lang="ru-RU" sz="1600" dirty="0" smtClean="0">
                <a:solidFill>
                  <a:schemeClr val="bg1"/>
                </a:solidFill>
              </a:rPr>
              <a:t> , як </a:t>
            </a:r>
            <a:r>
              <a:rPr lang="ru-RU" sz="1600" dirty="0" err="1" smtClean="0">
                <a:solidFill>
                  <a:schemeClr val="bg1"/>
                </a:solidFill>
              </a:rPr>
              <a:t>видобуток</a:t>
            </a:r>
            <a:r>
              <a:rPr lang="ru-RU" sz="1600" dirty="0" smtClean="0">
                <a:solidFill>
                  <a:schemeClr val="bg1"/>
                </a:solidFill>
              </a:rPr>
              <a:t> , тому як </a:t>
            </a:r>
            <a:r>
              <a:rPr lang="ru-RU" sz="1600" dirty="0" err="1" smtClean="0">
                <a:solidFill>
                  <a:schemeClr val="bg1"/>
                </a:solidFill>
              </a:rPr>
              <a:t>їх</a:t>
            </a:r>
            <a:r>
              <a:rPr lang="ru-RU" sz="1600" dirty="0" smtClean="0">
                <a:solidFill>
                  <a:schemeClr val="bg1"/>
                </a:solidFill>
              </a:rPr>
              <a:t> </a:t>
            </a:r>
            <a:r>
              <a:rPr lang="ru-RU" sz="1600" dirty="0" err="1" smtClean="0">
                <a:solidFill>
                  <a:schemeClr val="bg1"/>
                </a:solidFill>
              </a:rPr>
              <a:t>м'ясо</a:t>
            </a:r>
            <a:r>
              <a:rPr lang="ru-RU" sz="1600" dirty="0" smtClean="0">
                <a:solidFill>
                  <a:schemeClr val="bg1"/>
                </a:solidFill>
              </a:rPr>
              <a:t> сильно </a:t>
            </a:r>
            <a:r>
              <a:rPr lang="ru-RU" sz="1600" dirty="0" err="1" smtClean="0">
                <a:solidFill>
                  <a:schemeClr val="bg1"/>
                </a:solidFill>
              </a:rPr>
              <a:t>отруєне</a:t>
            </a:r>
            <a:r>
              <a:rPr lang="ru-RU" sz="1600" dirty="0" smtClean="0">
                <a:solidFill>
                  <a:schemeClr val="bg1"/>
                </a:solidFill>
              </a:rPr>
              <a:t>. </a:t>
            </a:r>
            <a:r>
              <a:rPr lang="ru-RU" sz="1600" dirty="0" err="1" smtClean="0">
                <a:solidFill>
                  <a:schemeClr val="bg1"/>
                </a:solidFill>
              </a:rPr>
              <a:t>Теж</a:t>
            </a:r>
            <a:r>
              <a:rPr lang="ru-RU" sz="1600" dirty="0" smtClean="0">
                <a:solidFill>
                  <a:schemeClr val="bg1"/>
                </a:solidFill>
              </a:rPr>
              <a:t> </a:t>
            </a:r>
            <a:r>
              <a:rPr lang="ru-RU" sz="1600" dirty="0" err="1" smtClean="0">
                <a:solidFill>
                  <a:schemeClr val="bg1"/>
                </a:solidFill>
              </a:rPr>
              <a:t>саме</a:t>
            </a:r>
            <a:r>
              <a:rPr lang="ru-RU" sz="1600" dirty="0" smtClean="0">
                <a:solidFill>
                  <a:schemeClr val="bg1"/>
                </a:solidFill>
              </a:rPr>
              <a:t> </a:t>
            </a:r>
            <a:r>
              <a:rPr lang="ru-RU" sz="1600" dirty="0" err="1" smtClean="0">
                <a:solidFill>
                  <a:schemeClr val="bg1"/>
                </a:solidFill>
              </a:rPr>
              <a:t>можна</a:t>
            </a:r>
            <a:r>
              <a:rPr lang="ru-RU" sz="1600" dirty="0" smtClean="0">
                <a:solidFill>
                  <a:schemeClr val="bg1"/>
                </a:solidFill>
              </a:rPr>
              <a:t> </a:t>
            </a:r>
            <a:r>
              <a:rPr lang="ru-RU" sz="1600" dirty="0" err="1" smtClean="0">
                <a:solidFill>
                  <a:schemeClr val="bg1"/>
                </a:solidFill>
              </a:rPr>
              <a:t>сказати</a:t>
            </a:r>
            <a:r>
              <a:rPr lang="ru-RU" sz="1600" dirty="0" smtClean="0">
                <a:solidFill>
                  <a:schemeClr val="bg1"/>
                </a:solidFill>
              </a:rPr>
              <a:t> і про </a:t>
            </a:r>
            <a:r>
              <a:rPr lang="ru-RU" sz="1600" dirty="0" err="1" smtClean="0">
                <a:solidFill>
                  <a:schemeClr val="bg1"/>
                </a:solidFill>
              </a:rPr>
              <a:t>альбино</a:t>
            </a:r>
            <a:r>
              <a:rPr lang="ru-RU" sz="1600" dirty="0" smtClean="0">
                <a:solidFill>
                  <a:schemeClr val="bg1"/>
                </a:solidFill>
              </a:rPr>
              <a:t> </a:t>
            </a:r>
            <a:r>
              <a:rPr lang="ru-RU" sz="1600" dirty="0" err="1" smtClean="0">
                <a:solidFill>
                  <a:schemeClr val="bg1"/>
                </a:solidFill>
              </a:rPr>
              <a:t>бджіл</a:t>
            </a:r>
            <a:r>
              <a:rPr lang="ru-RU" sz="1600" dirty="0" smtClean="0">
                <a:solidFill>
                  <a:schemeClr val="bg1"/>
                </a:solidFill>
              </a:rPr>
              <a:t> , вони </a:t>
            </a:r>
            <a:r>
              <a:rPr lang="ru-RU" sz="1600" dirty="0" err="1" smtClean="0">
                <a:solidFill>
                  <a:schemeClr val="bg1"/>
                </a:solidFill>
              </a:rPr>
              <a:t>славляться</a:t>
            </a:r>
            <a:r>
              <a:rPr lang="ru-RU" sz="1600" dirty="0" smtClean="0">
                <a:solidFill>
                  <a:schemeClr val="bg1"/>
                </a:solidFill>
              </a:rPr>
              <a:t> </a:t>
            </a:r>
            <a:r>
              <a:rPr lang="ru-RU" sz="1600" dirty="0" err="1" smtClean="0">
                <a:solidFill>
                  <a:schemeClr val="bg1"/>
                </a:solidFill>
              </a:rPr>
              <a:t>своєю</a:t>
            </a:r>
            <a:r>
              <a:rPr lang="ru-RU" sz="1600" dirty="0" smtClean="0">
                <a:solidFill>
                  <a:schemeClr val="bg1"/>
                </a:solidFill>
              </a:rPr>
              <a:t> поганою </a:t>
            </a:r>
            <a:r>
              <a:rPr lang="ru-RU" sz="1600" dirty="0" err="1" smtClean="0">
                <a:solidFill>
                  <a:schemeClr val="bg1"/>
                </a:solidFill>
              </a:rPr>
              <a:t>репутацією</a:t>
            </a:r>
            <a:r>
              <a:rPr lang="ru-RU" sz="1600" dirty="0" smtClean="0">
                <a:solidFill>
                  <a:schemeClr val="bg1"/>
                </a:solidFill>
              </a:rPr>
              <a:t> за </a:t>
            </a:r>
            <a:r>
              <a:rPr lang="ru-RU" sz="1600" dirty="0" err="1" smtClean="0">
                <a:solidFill>
                  <a:schemeClr val="bg1"/>
                </a:solidFill>
              </a:rPr>
              <a:t>рахунок</a:t>
            </a:r>
            <a:r>
              <a:rPr lang="ru-RU" sz="1600" dirty="0" smtClean="0">
                <a:solidFill>
                  <a:schemeClr val="bg1"/>
                </a:solidFill>
              </a:rPr>
              <a:t> </a:t>
            </a:r>
            <a:r>
              <a:rPr lang="ru-RU" sz="1600" dirty="0" err="1" smtClean="0">
                <a:solidFill>
                  <a:schemeClr val="bg1"/>
                </a:solidFill>
              </a:rPr>
              <a:t>дуже</a:t>
            </a:r>
            <a:r>
              <a:rPr lang="ru-RU" sz="1600" dirty="0" smtClean="0">
                <a:solidFill>
                  <a:schemeClr val="bg1"/>
                </a:solidFill>
              </a:rPr>
              <a:t> токсичного меду.</a:t>
            </a:r>
          </a:p>
          <a:p>
            <a:endParaRPr lang="vi-VN" dirty="0" smtClean="0">
              <a:solidFill>
                <a:schemeClr val="bg1"/>
              </a:solidFill>
            </a:endParaRPr>
          </a:p>
        </p:txBody>
      </p:sp>
    </p:spTree>
    <p:extLst>
      <p:ext uri="{BB962C8B-B14F-4D97-AF65-F5344CB8AC3E}">
        <p14:creationId xmlns:p14="http://schemas.microsoft.com/office/powerpoint/2010/main" val="271089422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3"/>
            <a:ext cx="8552390" cy="2308324"/>
          </a:xfrm>
          <a:prstGeom prst="rect">
            <a:avLst/>
          </a:prstGeom>
        </p:spPr>
        <p:txBody>
          <a:bodyPr wrap="square">
            <a:spAutoFit/>
          </a:bodyPr>
          <a:lstStyle/>
          <a:p>
            <a:r>
              <a:rPr lang="ru-RU" dirty="0" smtClean="0">
                <a:solidFill>
                  <a:schemeClr val="bg1"/>
                </a:solidFill>
              </a:rPr>
              <a:t>ОЛЕНІ : </a:t>
            </a:r>
            <a:r>
              <a:rPr lang="ru-RU" dirty="0" err="1" smtClean="0">
                <a:solidFill>
                  <a:schemeClr val="bg1"/>
                </a:solidFill>
              </a:rPr>
              <a:t>найпоширеніша</a:t>
            </a:r>
            <a:r>
              <a:rPr lang="ru-RU" dirty="0" smtClean="0">
                <a:solidFill>
                  <a:schemeClr val="bg1"/>
                </a:solidFill>
              </a:rPr>
              <a:t> </a:t>
            </a:r>
            <a:r>
              <a:rPr lang="ru-RU" dirty="0" err="1" smtClean="0">
                <a:solidFill>
                  <a:schemeClr val="bg1"/>
                </a:solidFill>
              </a:rPr>
              <a:t>мутація</a:t>
            </a:r>
            <a:r>
              <a:rPr lang="ru-RU" dirty="0" smtClean="0">
                <a:solidFill>
                  <a:schemeClr val="bg1"/>
                </a:solidFill>
              </a:rPr>
              <a:t> </a:t>
            </a:r>
            <a:r>
              <a:rPr lang="ru-RU" dirty="0" err="1" smtClean="0">
                <a:solidFill>
                  <a:schemeClr val="bg1"/>
                </a:solidFill>
              </a:rPr>
              <a:t>серед</a:t>
            </a:r>
            <a:r>
              <a:rPr lang="ru-RU" dirty="0" smtClean="0">
                <a:solidFill>
                  <a:schemeClr val="bg1"/>
                </a:solidFill>
              </a:rPr>
              <a:t> </a:t>
            </a:r>
            <a:r>
              <a:rPr lang="ru-RU" dirty="0" err="1" smtClean="0">
                <a:solidFill>
                  <a:schemeClr val="bg1"/>
                </a:solidFill>
              </a:rPr>
              <a:t>оленів</a:t>
            </a:r>
            <a:r>
              <a:rPr lang="ru-RU" dirty="0" smtClean="0">
                <a:solidFill>
                  <a:schemeClr val="bg1"/>
                </a:solidFill>
              </a:rPr>
              <a:t> </a:t>
            </a:r>
            <a:r>
              <a:rPr lang="ru-RU" dirty="0" err="1" smtClean="0">
                <a:solidFill>
                  <a:schemeClr val="bg1"/>
                </a:solidFill>
              </a:rPr>
              <a:t>виражається</a:t>
            </a:r>
            <a:r>
              <a:rPr lang="ru-RU" dirty="0" smtClean="0">
                <a:solidFill>
                  <a:schemeClr val="bg1"/>
                </a:solidFill>
              </a:rPr>
              <a:t> в </a:t>
            </a:r>
            <a:r>
              <a:rPr lang="ru-RU" dirty="0" err="1" smtClean="0">
                <a:solidFill>
                  <a:schemeClr val="bg1"/>
                </a:solidFill>
              </a:rPr>
              <a:t>додаткових</a:t>
            </a:r>
            <a:r>
              <a:rPr lang="ru-RU" dirty="0" smtClean="0">
                <a:solidFill>
                  <a:schemeClr val="bg1"/>
                </a:solidFill>
              </a:rPr>
              <a:t> </a:t>
            </a:r>
            <a:r>
              <a:rPr lang="ru-RU" dirty="0" err="1" smtClean="0">
                <a:solidFill>
                  <a:schemeClr val="bg1"/>
                </a:solidFill>
              </a:rPr>
              <a:t>кінцівках</a:t>
            </a:r>
            <a:r>
              <a:rPr lang="ru-RU" dirty="0" smtClean="0">
                <a:solidFill>
                  <a:schemeClr val="bg1"/>
                </a:solidFill>
              </a:rPr>
              <a:t>. </a:t>
            </a:r>
            <a:r>
              <a:rPr lang="ru-RU" dirty="0" err="1" smtClean="0">
                <a:solidFill>
                  <a:schemeClr val="bg1"/>
                </a:solidFill>
              </a:rPr>
              <a:t>Ці</a:t>
            </a:r>
            <a:r>
              <a:rPr lang="ru-RU" dirty="0" smtClean="0">
                <a:solidFill>
                  <a:schemeClr val="bg1"/>
                </a:solidFill>
              </a:rPr>
              <a:t> " </a:t>
            </a:r>
            <a:r>
              <a:rPr lang="ru-RU" dirty="0" err="1" smtClean="0">
                <a:solidFill>
                  <a:schemeClr val="bg1"/>
                </a:solidFill>
              </a:rPr>
              <a:t>відростки</a:t>
            </a:r>
            <a:r>
              <a:rPr lang="ru-RU" dirty="0" smtClean="0">
                <a:solidFill>
                  <a:schemeClr val="bg1"/>
                </a:solidFill>
              </a:rPr>
              <a:t> " </a:t>
            </a:r>
            <a:r>
              <a:rPr lang="ru-RU" dirty="0" err="1" smtClean="0">
                <a:solidFill>
                  <a:schemeClr val="bg1"/>
                </a:solidFill>
              </a:rPr>
              <a:t>зазвичай</a:t>
            </a:r>
            <a:r>
              <a:rPr lang="ru-RU" dirty="0" smtClean="0">
                <a:solidFill>
                  <a:schemeClr val="bg1"/>
                </a:solidFill>
              </a:rPr>
              <a:t> </a:t>
            </a:r>
            <a:r>
              <a:rPr lang="ru-RU" dirty="0" err="1" smtClean="0">
                <a:solidFill>
                  <a:schemeClr val="bg1"/>
                </a:solidFill>
              </a:rPr>
              <a:t>ростуть</a:t>
            </a:r>
            <a:r>
              <a:rPr lang="ru-RU" dirty="0" smtClean="0">
                <a:solidFill>
                  <a:schemeClr val="bg1"/>
                </a:solidFill>
              </a:rPr>
              <a:t> з живота і просто </a:t>
            </a:r>
            <a:r>
              <a:rPr lang="ru-RU" dirty="0" err="1" smtClean="0">
                <a:solidFill>
                  <a:schemeClr val="bg1"/>
                </a:solidFill>
              </a:rPr>
              <a:t>бовтаються</a:t>
            </a:r>
            <a:r>
              <a:rPr lang="ru-RU" dirty="0" smtClean="0">
                <a:solidFill>
                  <a:schemeClr val="bg1"/>
                </a:solidFill>
              </a:rPr>
              <a:t>. </a:t>
            </a:r>
            <a:r>
              <a:rPr lang="ru-RU" dirty="0" err="1" smtClean="0">
                <a:solidFill>
                  <a:schemeClr val="bg1"/>
                </a:solidFill>
              </a:rPr>
              <a:t>Додаткові</a:t>
            </a:r>
            <a:r>
              <a:rPr lang="ru-RU" dirty="0" smtClean="0">
                <a:solidFill>
                  <a:schemeClr val="bg1"/>
                </a:solidFill>
              </a:rPr>
              <a:t> </a:t>
            </a:r>
            <a:r>
              <a:rPr lang="ru-RU" dirty="0" err="1" smtClean="0">
                <a:solidFill>
                  <a:schemeClr val="bg1"/>
                </a:solidFill>
              </a:rPr>
              <a:t>очі</a:t>
            </a:r>
            <a:r>
              <a:rPr lang="ru-RU" dirty="0" smtClean="0">
                <a:solidFill>
                  <a:schemeClr val="bg1"/>
                </a:solidFill>
              </a:rPr>
              <a:t> (</a:t>
            </a:r>
            <a:r>
              <a:rPr lang="ru-RU" dirty="0" err="1" smtClean="0">
                <a:solidFill>
                  <a:schemeClr val="bg1"/>
                </a:solidFill>
              </a:rPr>
              <a:t>зазвичай</a:t>
            </a:r>
            <a:r>
              <a:rPr lang="ru-RU" dirty="0" smtClean="0">
                <a:solidFill>
                  <a:schemeClr val="bg1"/>
                </a:solidFill>
              </a:rPr>
              <a:t> </a:t>
            </a:r>
            <a:r>
              <a:rPr lang="ru-RU" dirty="0" err="1" smtClean="0">
                <a:solidFill>
                  <a:schemeClr val="bg1"/>
                </a:solidFill>
              </a:rPr>
              <a:t>сліпота</a:t>
            </a:r>
            <a:r>
              <a:rPr lang="ru-RU" dirty="0" smtClean="0">
                <a:solidFill>
                  <a:schemeClr val="bg1"/>
                </a:solidFill>
              </a:rPr>
              <a:t>) </a:t>
            </a:r>
            <a:r>
              <a:rPr lang="ru-RU" dirty="0" err="1" smtClean="0">
                <a:solidFill>
                  <a:schemeClr val="bg1"/>
                </a:solidFill>
              </a:rPr>
              <a:t>також</a:t>
            </a:r>
            <a:r>
              <a:rPr lang="ru-RU" dirty="0" smtClean="0">
                <a:solidFill>
                  <a:schemeClr val="bg1"/>
                </a:solidFill>
              </a:rPr>
              <a:t>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поширені</a:t>
            </a:r>
            <a:r>
              <a:rPr lang="ru-RU" dirty="0" smtClean="0">
                <a:solidFill>
                  <a:schemeClr val="bg1"/>
                </a:solidFill>
              </a:rPr>
              <a:t>. </a:t>
            </a:r>
            <a:r>
              <a:rPr lang="ru-RU" dirty="0" err="1" smtClean="0">
                <a:solidFill>
                  <a:schemeClr val="bg1"/>
                </a:solidFill>
              </a:rPr>
              <a:t>Самий</a:t>
            </a:r>
            <a:r>
              <a:rPr lang="ru-RU" dirty="0" smtClean="0">
                <a:solidFill>
                  <a:schemeClr val="bg1"/>
                </a:solidFill>
              </a:rPr>
              <a:t> </a:t>
            </a:r>
            <a:r>
              <a:rPr lang="ru-RU" dirty="0" err="1" smtClean="0">
                <a:solidFill>
                  <a:schemeClr val="bg1"/>
                </a:solidFill>
              </a:rPr>
              <a:t>занедбаний</a:t>
            </a:r>
            <a:r>
              <a:rPr lang="ru-RU" dirty="0" smtClean="0">
                <a:solidFill>
                  <a:schemeClr val="bg1"/>
                </a:solidFill>
              </a:rPr>
              <a:t> </a:t>
            </a:r>
            <a:r>
              <a:rPr lang="ru-RU" dirty="0" err="1" smtClean="0">
                <a:solidFill>
                  <a:schemeClr val="bg1"/>
                </a:solidFill>
              </a:rPr>
              <a:t>вигляд</a:t>
            </a:r>
            <a:r>
              <a:rPr lang="ru-RU" dirty="0" smtClean="0">
                <a:solidFill>
                  <a:schemeClr val="bg1"/>
                </a:solidFill>
              </a:rPr>
              <a:t> </a:t>
            </a:r>
            <a:r>
              <a:rPr lang="ru-RU" dirty="0" err="1" smtClean="0">
                <a:solidFill>
                  <a:schemeClr val="bg1"/>
                </a:solidFill>
              </a:rPr>
              <a:t>мутації</a:t>
            </a:r>
            <a:r>
              <a:rPr lang="ru-RU" dirty="0" smtClean="0">
                <a:solidFill>
                  <a:schemeClr val="bg1"/>
                </a:solidFill>
              </a:rPr>
              <a:t> </a:t>
            </a:r>
            <a:r>
              <a:rPr lang="ru-RU" dirty="0" err="1" smtClean="0">
                <a:solidFill>
                  <a:schemeClr val="bg1"/>
                </a:solidFill>
              </a:rPr>
              <a:t>виражається</a:t>
            </a:r>
            <a:r>
              <a:rPr lang="ru-RU" dirty="0" smtClean="0">
                <a:solidFill>
                  <a:schemeClr val="bg1"/>
                </a:solidFill>
              </a:rPr>
              <a:t> у </a:t>
            </a:r>
            <a:r>
              <a:rPr lang="ru-RU" dirty="0" err="1" smtClean="0">
                <a:solidFill>
                  <a:schemeClr val="bg1"/>
                </a:solidFill>
              </a:rPr>
              <a:t>народженні</a:t>
            </a:r>
            <a:r>
              <a:rPr lang="ru-RU" dirty="0" smtClean="0">
                <a:solidFill>
                  <a:schemeClr val="bg1"/>
                </a:solidFill>
              </a:rPr>
              <a:t> </a:t>
            </a:r>
            <a:r>
              <a:rPr lang="ru-RU" dirty="0" err="1" smtClean="0">
                <a:solidFill>
                  <a:schemeClr val="bg1"/>
                </a:solidFill>
              </a:rPr>
              <a:t>бескожного</a:t>
            </a:r>
            <a:r>
              <a:rPr lang="ru-RU" dirty="0" smtClean="0">
                <a:solidFill>
                  <a:schemeClr val="bg1"/>
                </a:solidFill>
              </a:rPr>
              <a:t> </a:t>
            </a:r>
            <a:r>
              <a:rPr lang="ru-RU" dirty="0" err="1" smtClean="0">
                <a:solidFill>
                  <a:schemeClr val="bg1"/>
                </a:solidFill>
              </a:rPr>
              <a:t>малюка</a:t>
            </a:r>
            <a:r>
              <a:rPr lang="ru-RU" dirty="0" smtClean="0">
                <a:solidFill>
                  <a:schemeClr val="bg1"/>
                </a:solidFill>
              </a:rPr>
              <a:t>. Оленя без </a:t>
            </a:r>
            <a:r>
              <a:rPr lang="ru-RU" dirty="0" err="1" smtClean="0">
                <a:solidFill>
                  <a:schemeClr val="bg1"/>
                </a:solidFill>
              </a:rPr>
              <a:t>шкіри</a:t>
            </a:r>
            <a:r>
              <a:rPr lang="ru-RU" dirty="0" smtClean="0">
                <a:solidFill>
                  <a:schemeClr val="bg1"/>
                </a:solidFill>
              </a:rPr>
              <a:t>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рідко</a:t>
            </a:r>
            <a:r>
              <a:rPr lang="ru-RU" dirty="0" smtClean="0">
                <a:solidFill>
                  <a:schemeClr val="bg1"/>
                </a:solidFill>
              </a:rPr>
              <a:t> </a:t>
            </a:r>
            <a:r>
              <a:rPr lang="ru-RU" dirty="0" err="1" smtClean="0">
                <a:solidFill>
                  <a:schemeClr val="bg1"/>
                </a:solidFill>
              </a:rPr>
              <a:t>живе</a:t>
            </a:r>
            <a:r>
              <a:rPr lang="ru-RU" dirty="0" smtClean="0">
                <a:solidFill>
                  <a:schemeClr val="bg1"/>
                </a:solidFill>
              </a:rPr>
              <a:t> </a:t>
            </a:r>
            <a:r>
              <a:rPr lang="ru-RU" dirty="0" err="1" smtClean="0">
                <a:solidFill>
                  <a:schemeClr val="bg1"/>
                </a:solidFill>
              </a:rPr>
              <a:t>більше</a:t>
            </a:r>
            <a:r>
              <a:rPr lang="ru-RU" dirty="0" smtClean="0">
                <a:solidFill>
                  <a:schemeClr val="bg1"/>
                </a:solidFill>
              </a:rPr>
              <a:t> </a:t>
            </a:r>
            <a:r>
              <a:rPr lang="ru-RU" dirty="0" err="1" smtClean="0">
                <a:solidFill>
                  <a:schemeClr val="bg1"/>
                </a:solidFill>
              </a:rPr>
              <a:t>години</a:t>
            </a:r>
            <a:r>
              <a:rPr lang="ru-RU" dirty="0" smtClean="0">
                <a:solidFill>
                  <a:schemeClr val="bg1"/>
                </a:solidFill>
              </a:rPr>
              <a:t> </a:t>
            </a:r>
            <a:r>
              <a:rPr lang="ru-RU" dirty="0" err="1" smtClean="0">
                <a:solidFill>
                  <a:schemeClr val="bg1"/>
                </a:solidFill>
              </a:rPr>
              <a:t>після</a:t>
            </a:r>
            <a:r>
              <a:rPr lang="ru-RU" dirty="0" smtClean="0">
                <a:solidFill>
                  <a:schemeClr val="bg1"/>
                </a:solidFill>
              </a:rPr>
              <a:t> </a:t>
            </a:r>
            <a:r>
              <a:rPr lang="ru-RU" dirty="0" err="1" smtClean="0">
                <a:solidFill>
                  <a:schemeClr val="bg1"/>
                </a:solidFill>
              </a:rPr>
              <a:t>народження</a:t>
            </a:r>
            <a:r>
              <a:rPr lang="ru-RU" dirty="0" smtClean="0">
                <a:solidFill>
                  <a:schemeClr val="bg1"/>
                </a:solidFill>
              </a:rPr>
              <a:t> , тому </a:t>
            </a:r>
            <a:r>
              <a:rPr lang="ru-RU" dirty="0" err="1" smtClean="0">
                <a:solidFill>
                  <a:schemeClr val="bg1"/>
                </a:solidFill>
              </a:rPr>
              <a:t>що</a:t>
            </a:r>
            <a:r>
              <a:rPr lang="ru-RU" dirty="0" smtClean="0">
                <a:solidFill>
                  <a:schemeClr val="bg1"/>
                </a:solidFill>
              </a:rPr>
              <a:t> тонка мембрана , яка </a:t>
            </a:r>
            <a:r>
              <a:rPr lang="ru-RU" dirty="0" err="1" smtClean="0">
                <a:solidFill>
                  <a:schemeClr val="bg1"/>
                </a:solidFill>
              </a:rPr>
              <a:t>захищає</a:t>
            </a:r>
            <a:r>
              <a:rPr lang="ru-RU" dirty="0" smtClean="0">
                <a:solidFill>
                  <a:schemeClr val="bg1"/>
                </a:solidFill>
              </a:rPr>
              <a:t> </a:t>
            </a:r>
            <a:r>
              <a:rPr lang="ru-RU" dirty="0" err="1" smtClean="0">
                <a:solidFill>
                  <a:schemeClr val="bg1"/>
                </a:solidFill>
              </a:rPr>
              <a:t>плід</a:t>
            </a:r>
            <a:r>
              <a:rPr lang="ru-RU" dirty="0" smtClean="0">
                <a:solidFill>
                  <a:schemeClr val="bg1"/>
                </a:solidFill>
              </a:rPr>
              <a:t>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швидко</a:t>
            </a:r>
            <a:r>
              <a:rPr lang="ru-RU" dirty="0" smtClean="0">
                <a:solidFill>
                  <a:schemeClr val="bg1"/>
                </a:solidFill>
              </a:rPr>
              <a:t> </a:t>
            </a:r>
            <a:r>
              <a:rPr lang="ru-RU" dirty="0" err="1" smtClean="0">
                <a:solidFill>
                  <a:schemeClr val="bg1"/>
                </a:solidFill>
              </a:rPr>
              <a:t>розривається</a:t>
            </a:r>
            <a:r>
              <a:rPr lang="ru-RU" dirty="0" smtClean="0">
                <a:solidFill>
                  <a:schemeClr val="bg1"/>
                </a:solidFill>
              </a:rPr>
              <a:t> . </a:t>
            </a:r>
            <a:r>
              <a:rPr lang="ru-RU" dirty="0" err="1" smtClean="0">
                <a:solidFill>
                  <a:schemeClr val="bg1"/>
                </a:solidFill>
              </a:rPr>
              <a:t>Ті</a:t>
            </a:r>
            <a:r>
              <a:rPr lang="ru-RU" dirty="0" smtClean="0">
                <a:solidFill>
                  <a:schemeClr val="bg1"/>
                </a:solidFill>
              </a:rPr>
              <a:t> ж </a:t>
            </a:r>
            <a:r>
              <a:rPr lang="ru-RU" dirty="0" err="1" smtClean="0">
                <a:solidFill>
                  <a:schemeClr val="bg1"/>
                </a:solidFill>
              </a:rPr>
              <a:t>олені</a:t>
            </a:r>
            <a:r>
              <a:rPr lang="ru-RU" dirty="0" smtClean="0">
                <a:solidFill>
                  <a:schemeClr val="bg1"/>
                </a:solidFill>
              </a:rPr>
              <a:t> , </a:t>
            </a:r>
            <a:r>
              <a:rPr lang="ru-RU" dirty="0" err="1" smtClean="0">
                <a:solidFill>
                  <a:schemeClr val="bg1"/>
                </a:solidFill>
              </a:rPr>
              <a:t>що</a:t>
            </a:r>
            <a:r>
              <a:rPr lang="ru-RU" dirty="0" smtClean="0">
                <a:solidFill>
                  <a:schemeClr val="bg1"/>
                </a:solidFill>
              </a:rPr>
              <a:t> </a:t>
            </a:r>
            <a:r>
              <a:rPr lang="ru-RU" dirty="0" err="1" smtClean="0">
                <a:solidFill>
                  <a:schemeClr val="bg1"/>
                </a:solidFill>
              </a:rPr>
              <a:t>виживають</a:t>
            </a:r>
            <a:r>
              <a:rPr lang="ru-RU" dirty="0" smtClean="0">
                <a:solidFill>
                  <a:schemeClr val="bg1"/>
                </a:solidFill>
              </a:rPr>
              <a:t>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рідко</a:t>
            </a:r>
            <a:r>
              <a:rPr lang="ru-RU" dirty="0" smtClean="0">
                <a:solidFill>
                  <a:schemeClr val="bg1"/>
                </a:solidFill>
              </a:rPr>
              <a:t> </a:t>
            </a:r>
            <a:r>
              <a:rPr lang="ru-RU" dirty="0" err="1" smtClean="0">
                <a:solidFill>
                  <a:schemeClr val="bg1"/>
                </a:solidFill>
              </a:rPr>
              <a:t>харчуються</a:t>
            </a:r>
            <a:r>
              <a:rPr lang="ru-RU" dirty="0" smtClean="0">
                <a:solidFill>
                  <a:schemeClr val="bg1"/>
                </a:solidFill>
              </a:rPr>
              <a:t> </a:t>
            </a:r>
            <a:r>
              <a:rPr lang="ru-RU" dirty="0" err="1" smtClean="0">
                <a:solidFill>
                  <a:schemeClr val="bg1"/>
                </a:solidFill>
              </a:rPr>
              <a:t>материнському</a:t>
            </a:r>
            <a:r>
              <a:rPr lang="ru-RU" dirty="0" smtClean="0">
                <a:solidFill>
                  <a:schemeClr val="bg1"/>
                </a:solidFill>
              </a:rPr>
              <a:t> молоком , і </a:t>
            </a:r>
            <a:r>
              <a:rPr lang="ru-RU" dirty="0" err="1" smtClean="0">
                <a:solidFill>
                  <a:schemeClr val="bg1"/>
                </a:solidFill>
              </a:rPr>
              <a:t>залишаються</a:t>
            </a:r>
            <a:r>
              <a:rPr lang="ru-RU" dirty="0" smtClean="0">
                <a:solidFill>
                  <a:schemeClr val="bg1"/>
                </a:solidFill>
              </a:rPr>
              <a:t> </a:t>
            </a:r>
            <a:r>
              <a:rPr lang="ru-RU" dirty="0" err="1" smtClean="0">
                <a:solidFill>
                  <a:schemeClr val="bg1"/>
                </a:solidFill>
              </a:rPr>
              <a:t>покинутими</a:t>
            </a:r>
            <a:r>
              <a:rPr lang="ru-RU" dirty="0" smtClean="0">
                <a:solidFill>
                  <a:schemeClr val="bg1"/>
                </a:solidFill>
              </a:rPr>
              <a:t> на </a:t>
            </a:r>
            <a:r>
              <a:rPr lang="ru-RU" dirty="0" err="1" smtClean="0">
                <a:solidFill>
                  <a:schemeClr val="bg1"/>
                </a:solidFill>
              </a:rPr>
              <a:t>голодування</a:t>
            </a:r>
            <a:r>
              <a:rPr lang="ru-RU" dirty="0" smtClean="0">
                <a:solidFill>
                  <a:schemeClr val="bg1"/>
                </a:solidFill>
              </a:rPr>
              <a:t> </a:t>
            </a:r>
            <a:endParaRPr lang="ru-RU"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28880"/>
            <a:ext cx="7992888" cy="405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043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2088232" cy="6740307"/>
          </a:xfrm>
          <a:prstGeom prst="rect">
            <a:avLst/>
          </a:prstGeom>
        </p:spPr>
        <p:txBody>
          <a:bodyPr wrap="square">
            <a:spAutoFit/>
          </a:bodyPr>
          <a:lstStyle/>
          <a:p>
            <a:r>
              <a:rPr lang="ru-RU" dirty="0" smtClean="0">
                <a:solidFill>
                  <a:schemeClr val="bg1"/>
                </a:solidFill>
              </a:rPr>
              <a:t>КОНІ: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поширеною</a:t>
            </a:r>
            <a:r>
              <a:rPr lang="ru-RU" dirty="0" smtClean="0">
                <a:solidFill>
                  <a:schemeClr val="bg1"/>
                </a:solidFill>
              </a:rPr>
              <a:t> </a:t>
            </a:r>
            <a:r>
              <a:rPr lang="ru-RU" dirty="0" err="1" smtClean="0">
                <a:solidFill>
                  <a:schemeClr val="bg1"/>
                </a:solidFill>
              </a:rPr>
              <a:t>мутацією</a:t>
            </a:r>
            <a:r>
              <a:rPr lang="ru-RU" dirty="0" smtClean="0">
                <a:solidFill>
                  <a:schemeClr val="bg1"/>
                </a:solidFill>
              </a:rPr>
              <a:t> </a:t>
            </a:r>
            <a:r>
              <a:rPr lang="ru-RU" dirty="0" err="1" smtClean="0">
                <a:solidFill>
                  <a:schemeClr val="bg1"/>
                </a:solidFill>
              </a:rPr>
              <a:t>серед</a:t>
            </a:r>
            <a:r>
              <a:rPr lang="ru-RU" dirty="0" smtClean="0">
                <a:solidFill>
                  <a:schemeClr val="bg1"/>
                </a:solidFill>
              </a:rPr>
              <a:t> коней є </a:t>
            </a:r>
            <a:r>
              <a:rPr lang="ru-RU" dirty="0" err="1" smtClean="0">
                <a:solidFill>
                  <a:schemeClr val="bg1"/>
                </a:solidFill>
              </a:rPr>
              <a:t>додаткові</a:t>
            </a:r>
            <a:r>
              <a:rPr lang="ru-RU" dirty="0" smtClean="0">
                <a:solidFill>
                  <a:schemeClr val="bg1"/>
                </a:solidFill>
              </a:rPr>
              <a:t> </a:t>
            </a:r>
            <a:r>
              <a:rPr lang="ru-RU" dirty="0" err="1" smtClean="0">
                <a:solidFill>
                  <a:schemeClr val="bg1"/>
                </a:solidFill>
              </a:rPr>
              <a:t>кінцівки</a:t>
            </a:r>
            <a:r>
              <a:rPr lang="ru-RU" dirty="0" smtClean="0">
                <a:solidFill>
                  <a:schemeClr val="bg1"/>
                </a:solidFill>
              </a:rPr>
              <a:t>, </a:t>
            </a:r>
            <a:r>
              <a:rPr lang="ru-RU" dirty="0" err="1" smtClean="0">
                <a:solidFill>
                  <a:schemeClr val="bg1"/>
                </a:solidFill>
              </a:rPr>
              <a:t>очі</a:t>
            </a:r>
            <a:r>
              <a:rPr lang="ru-RU" dirty="0" smtClean="0">
                <a:solidFill>
                  <a:schemeClr val="bg1"/>
                </a:solidFill>
              </a:rPr>
              <a:t>, </a:t>
            </a:r>
            <a:r>
              <a:rPr lang="ru-RU" dirty="0" err="1" smtClean="0">
                <a:solidFill>
                  <a:schemeClr val="bg1"/>
                </a:solidFill>
              </a:rPr>
              <a:t>шлунок</a:t>
            </a:r>
            <a:r>
              <a:rPr lang="ru-RU" dirty="0" smtClean="0">
                <a:solidFill>
                  <a:schemeClr val="bg1"/>
                </a:solidFill>
              </a:rPr>
              <a:t> </a:t>
            </a:r>
            <a:r>
              <a:rPr lang="ru-RU" dirty="0" err="1" smtClean="0">
                <a:solidFill>
                  <a:schemeClr val="bg1"/>
                </a:solidFill>
              </a:rPr>
              <a:t>або</a:t>
            </a:r>
            <a:r>
              <a:rPr lang="ru-RU" dirty="0" smtClean="0">
                <a:solidFill>
                  <a:schemeClr val="bg1"/>
                </a:solidFill>
              </a:rPr>
              <a:t> кишки </a:t>
            </a:r>
            <a:r>
              <a:rPr lang="ru-RU" dirty="0" err="1" smtClean="0">
                <a:solidFill>
                  <a:schemeClr val="bg1"/>
                </a:solidFill>
              </a:rPr>
              <a:t>зовні</a:t>
            </a:r>
            <a:r>
              <a:rPr lang="ru-RU" dirty="0" smtClean="0">
                <a:solidFill>
                  <a:schemeClr val="bg1"/>
                </a:solidFill>
              </a:rPr>
              <a:t> (при такому </a:t>
            </a:r>
            <a:r>
              <a:rPr lang="ru-RU" dirty="0" err="1" smtClean="0">
                <a:solidFill>
                  <a:schemeClr val="bg1"/>
                </a:solidFill>
              </a:rPr>
              <a:t>образі</a:t>
            </a:r>
            <a:r>
              <a:rPr lang="ru-RU" dirty="0" smtClean="0">
                <a:solidFill>
                  <a:schemeClr val="bg1"/>
                </a:solidFill>
              </a:rPr>
              <a:t>, кишки </a:t>
            </a:r>
            <a:r>
              <a:rPr lang="ru-RU" dirty="0" err="1" smtClean="0">
                <a:solidFill>
                  <a:schemeClr val="bg1"/>
                </a:solidFill>
              </a:rPr>
              <a:t>знаходяться</a:t>
            </a:r>
            <a:r>
              <a:rPr lang="ru-RU" dirty="0" smtClean="0">
                <a:solidFill>
                  <a:schemeClr val="bg1"/>
                </a:solidFill>
              </a:rPr>
              <a:t> в </a:t>
            </a:r>
            <a:r>
              <a:rPr lang="ru-RU" dirty="0" err="1" smtClean="0">
                <a:solidFill>
                  <a:schemeClr val="bg1"/>
                </a:solidFill>
              </a:rPr>
              <a:t>чистій</a:t>
            </a:r>
            <a:r>
              <a:rPr lang="ru-RU" dirty="0" smtClean="0">
                <a:solidFill>
                  <a:schemeClr val="bg1"/>
                </a:solidFill>
              </a:rPr>
              <a:t> </a:t>
            </a:r>
            <a:r>
              <a:rPr lang="ru-RU" dirty="0" err="1" smtClean="0">
                <a:solidFill>
                  <a:schemeClr val="bg1"/>
                </a:solidFill>
              </a:rPr>
              <a:t>мембранній</a:t>
            </a:r>
            <a:r>
              <a:rPr lang="ru-RU" dirty="0" smtClean="0">
                <a:solidFill>
                  <a:schemeClr val="bg1"/>
                </a:solidFill>
              </a:rPr>
              <a:t> </a:t>
            </a:r>
            <a:r>
              <a:rPr lang="ru-RU" dirty="0" err="1" smtClean="0">
                <a:solidFill>
                  <a:schemeClr val="bg1"/>
                </a:solidFill>
              </a:rPr>
              <a:t>кишені</a:t>
            </a:r>
            <a:r>
              <a:rPr lang="ru-RU" dirty="0" smtClean="0">
                <a:solidFill>
                  <a:schemeClr val="bg1"/>
                </a:solidFill>
              </a:rPr>
              <a:t>). На </a:t>
            </a:r>
            <a:r>
              <a:rPr lang="ru-RU" dirty="0" err="1" smtClean="0">
                <a:solidFill>
                  <a:schemeClr val="bg1"/>
                </a:solidFill>
              </a:rPr>
              <a:t>щастя</a:t>
            </a:r>
            <a:r>
              <a:rPr lang="ru-RU" dirty="0" smtClean="0">
                <a:solidFill>
                  <a:schemeClr val="bg1"/>
                </a:solidFill>
              </a:rPr>
              <a:t>, </a:t>
            </a:r>
            <a:r>
              <a:rPr lang="ru-RU" dirty="0" err="1" smtClean="0">
                <a:solidFill>
                  <a:schemeClr val="bg1"/>
                </a:solidFill>
              </a:rPr>
              <a:t>одомашнених</a:t>
            </a:r>
            <a:r>
              <a:rPr lang="ru-RU" dirty="0" smtClean="0">
                <a:solidFill>
                  <a:schemeClr val="bg1"/>
                </a:solidFill>
              </a:rPr>
              <a:t> коней </a:t>
            </a:r>
            <a:r>
              <a:rPr lang="ru-RU" dirty="0" err="1" smtClean="0">
                <a:solidFill>
                  <a:schemeClr val="bg1"/>
                </a:solidFill>
              </a:rPr>
              <a:t>розмножують</a:t>
            </a:r>
            <a:r>
              <a:rPr lang="ru-RU" dirty="0" smtClean="0">
                <a:solidFill>
                  <a:schemeClr val="bg1"/>
                </a:solidFill>
              </a:rPr>
              <a:t>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акуратно</a:t>
            </a:r>
            <a:r>
              <a:rPr lang="ru-RU" dirty="0" smtClean="0">
                <a:solidFill>
                  <a:schemeClr val="bg1"/>
                </a:solidFill>
              </a:rPr>
              <a:t> </a:t>
            </a:r>
            <a:r>
              <a:rPr lang="ru-RU" dirty="0" err="1" smtClean="0">
                <a:solidFill>
                  <a:schemeClr val="bg1"/>
                </a:solidFill>
              </a:rPr>
              <a:t>вже</a:t>
            </a:r>
            <a:r>
              <a:rPr lang="ru-RU" dirty="0" smtClean="0">
                <a:solidFill>
                  <a:schemeClr val="bg1"/>
                </a:solidFill>
              </a:rPr>
              <a:t> не </a:t>
            </a:r>
            <a:r>
              <a:rPr lang="ru-RU" dirty="0" err="1" smtClean="0">
                <a:solidFill>
                  <a:schemeClr val="bg1"/>
                </a:solidFill>
              </a:rPr>
              <a:t>одне</a:t>
            </a:r>
            <a:r>
              <a:rPr lang="ru-RU" dirty="0" smtClean="0">
                <a:solidFill>
                  <a:schemeClr val="bg1"/>
                </a:solidFill>
              </a:rPr>
              <a:t> </a:t>
            </a:r>
            <a:r>
              <a:rPr lang="ru-RU" dirty="0" err="1" smtClean="0">
                <a:solidFill>
                  <a:schemeClr val="bg1"/>
                </a:solidFill>
              </a:rPr>
              <a:t>покоління</a:t>
            </a:r>
            <a:r>
              <a:rPr lang="ru-RU" dirty="0" smtClean="0">
                <a:solidFill>
                  <a:schemeClr val="bg1"/>
                </a:solidFill>
              </a:rPr>
              <a:t>, тому </a:t>
            </a:r>
            <a:r>
              <a:rPr lang="ru-RU" dirty="0" err="1" smtClean="0">
                <a:solidFill>
                  <a:schemeClr val="bg1"/>
                </a:solidFill>
              </a:rPr>
              <a:t>мутації</a:t>
            </a:r>
            <a:r>
              <a:rPr lang="ru-RU" dirty="0" smtClean="0">
                <a:solidFill>
                  <a:schemeClr val="bg1"/>
                </a:solidFill>
              </a:rPr>
              <a:t> </a:t>
            </a:r>
            <a:r>
              <a:rPr lang="ru-RU" dirty="0" err="1" smtClean="0">
                <a:solidFill>
                  <a:schemeClr val="bg1"/>
                </a:solidFill>
              </a:rPr>
              <a:t>стають</a:t>
            </a:r>
            <a:r>
              <a:rPr lang="ru-RU" dirty="0" smtClean="0">
                <a:solidFill>
                  <a:schemeClr val="bg1"/>
                </a:solidFill>
              </a:rPr>
              <a:t> тут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рідкісним</a:t>
            </a:r>
            <a:r>
              <a:rPr lang="ru-RU" dirty="0" smtClean="0">
                <a:solidFill>
                  <a:schemeClr val="bg1"/>
                </a:solidFill>
              </a:rPr>
              <a:t> </a:t>
            </a:r>
            <a:r>
              <a:rPr lang="ru-RU" dirty="0" err="1" smtClean="0">
                <a:solidFill>
                  <a:schemeClr val="bg1"/>
                </a:solidFill>
              </a:rPr>
              <a:t>явищем</a:t>
            </a:r>
            <a:r>
              <a:rPr lang="ru-RU" dirty="0" smtClean="0">
                <a:solidFill>
                  <a:schemeClr val="bg1"/>
                </a:solidFill>
              </a:rPr>
              <a:t>.</a:t>
            </a:r>
            <a:endParaRPr lang="ru-RU"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122" y="2564904"/>
            <a:ext cx="4156837" cy="417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874" y="116632"/>
            <a:ext cx="461965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513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heel(1)">
                                      <p:cBhvr>
                                        <p:cTn id="1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92" y="116632"/>
            <a:ext cx="8932496" cy="2031325"/>
          </a:xfrm>
          <a:prstGeom prst="rect">
            <a:avLst/>
          </a:prstGeom>
        </p:spPr>
        <p:txBody>
          <a:bodyPr wrap="square">
            <a:spAutoFit/>
          </a:bodyPr>
          <a:lstStyle/>
          <a:p>
            <a:r>
              <a:rPr lang="ru-RU" dirty="0" smtClean="0">
                <a:solidFill>
                  <a:schemeClr val="bg1"/>
                </a:solidFill>
              </a:rPr>
              <a:t>КОМАХИ: </a:t>
            </a:r>
            <a:r>
              <a:rPr lang="ru-RU" dirty="0" err="1" smtClean="0">
                <a:solidFill>
                  <a:schemeClr val="bg1"/>
                </a:solidFill>
              </a:rPr>
              <a:t>Мутація</a:t>
            </a:r>
            <a:r>
              <a:rPr lang="ru-RU" dirty="0" smtClean="0">
                <a:solidFill>
                  <a:schemeClr val="bg1"/>
                </a:solidFill>
              </a:rPr>
              <a:t> </a:t>
            </a:r>
            <a:r>
              <a:rPr lang="ru-RU" dirty="0" err="1" smtClean="0">
                <a:solidFill>
                  <a:schemeClr val="bg1"/>
                </a:solidFill>
              </a:rPr>
              <a:t>серед</a:t>
            </a:r>
            <a:r>
              <a:rPr lang="ru-RU" dirty="0" smtClean="0">
                <a:solidFill>
                  <a:schemeClr val="bg1"/>
                </a:solidFill>
              </a:rPr>
              <a:t> комах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поширена</a:t>
            </a:r>
            <a:r>
              <a:rPr lang="ru-RU" dirty="0" smtClean="0">
                <a:solidFill>
                  <a:schemeClr val="bg1"/>
                </a:solidFill>
              </a:rPr>
              <a:t>. </a:t>
            </a:r>
            <a:r>
              <a:rPr lang="ru-RU" dirty="0" err="1" smtClean="0">
                <a:solidFill>
                  <a:schemeClr val="bg1"/>
                </a:solidFill>
              </a:rPr>
              <a:t>Найнебезпечнішими</a:t>
            </a:r>
            <a:r>
              <a:rPr lang="ru-RU" dirty="0" smtClean="0">
                <a:solidFill>
                  <a:schemeClr val="bg1"/>
                </a:solidFill>
              </a:rPr>
              <a:t> </a:t>
            </a:r>
            <a:r>
              <a:rPr lang="ru-RU" dirty="0" err="1" smtClean="0">
                <a:solidFill>
                  <a:schemeClr val="bg1"/>
                </a:solidFill>
              </a:rPr>
              <a:t>вважаються</a:t>
            </a:r>
            <a:r>
              <a:rPr lang="ru-RU" dirty="0" smtClean="0">
                <a:solidFill>
                  <a:schemeClr val="bg1"/>
                </a:solidFill>
              </a:rPr>
              <a:t> </a:t>
            </a:r>
            <a:r>
              <a:rPr lang="ru-RU" dirty="0" err="1" smtClean="0">
                <a:solidFill>
                  <a:schemeClr val="bg1"/>
                </a:solidFill>
              </a:rPr>
              <a:t>мутанти</a:t>
            </a:r>
            <a:r>
              <a:rPr lang="ru-RU" dirty="0" smtClean="0">
                <a:solidFill>
                  <a:schemeClr val="bg1"/>
                </a:solidFill>
              </a:rPr>
              <a:t> з ос, у </a:t>
            </a:r>
            <a:r>
              <a:rPr lang="ru-RU" dirty="0" err="1" smtClean="0">
                <a:solidFill>
                  <a:schemeClr val="bg1"/>
                </a:solidFill>
              </a:rPr>
              <a:t>яких</a:t>
            </a:r>
            <a:r>
              <a:rPr lang="ru-RU" dirty="0" smtClean="0">
                <a:solidFill>
                  <a:schemeClr val="bg1"/>
                </a:solidFill>
              </a:rPr>
              <a:t> жало </a:t>
            </a:r>
            <a:r>
              <a:rPr lang="ru-RU" dirty="0" err="1" smtClean="0">
                <a:solidFill>
                  <a:schemeClr val="bg1"/>
                </a:solidFill>
              </a:rPr>
              <a:t>розміром</a:t>
            </a:r>
            <a:r>
              <a:rPr lang="ru-RU" dirty="0" smtClean="0">
                <a:solidFill>
                  <a:schemeClr val="bg1"/>
                </a:solidFill>
              </a:rPr>
              <a:t> з </a:t>
            </a:r>
            <a:r>
              <a:rPr lang="ru-RU" dirty="0" err="1" smtClean="0">
                <a:solidFill>
                  <a:schemeClr val="bg1"/>
                </a:solidFill>
              </a:rPr>
              <a:t>ніготь</a:t>
            </a:r>
            <a:r>
              <a:rPr lang="ru-RU" dirty="0" smtClean="0">
                <a:solidFill>
                  <a:schemeClr val="bg1"/>
                </a:solidFill>
              </a:rPr>
              <a:t> </a:t>
            </a:r>
            <a:r>
              <a:rPr lang="ru-RU" dirty="0" err="1" smtClean="0">
                <a:solidFill>
                  <a:schemeClr val="bg1"/>
                </a:solidFill>
              </a:rPr>
              <a:t>людини</a:t>
            </a:r>
            <a:r>
              <a:rPr lang="ru-RU" dirty="0" smtClean="0">
                <a:solidFill>
                  <a:schemeClr val="bg1"/>
                </a:solidFill>
              </a:rPr>
              <a:t>. </a:t>
            </a:r>
            <a:r>
              <a:rPr lang="ru-RU" dirty="0" err="1" smtClean="0">
                <a:solidFill>
                  <a:schemeClr val="bg1"/>
                </a:solidFill>
              </a:rPr>
              <a:t>Мутація</a:t>
            </a:r>
            <a:r>
              <a:rPr lang="ru-RU" dirty="0" smtClean="0">
                <a:solidFill>
                  <a:schemeClr val="bg1"/>
                </a:solidFill>
              </a:rPr>
              <a:t> </a:t>
            </a:r>
            <a:r>
              <a:rPr lang="ru-RU" dirty="0" err="1" smtClean="0">
                <a:solidFill>
                  <a:schemeClr val="bg1"/>
                </a:solidFill>
              </a:rPr>
              <a:t>також</a:t>
            </a:r>
            <a:r>
              <a:rPr lang="ru-RU" dirty="0" smtClean="0">
                <a:solidFill>
                  <a:schemeClr val="bg1"/>
                </a:solidFill>
              </a:rPr>
              <a:t> </a:t>
            </a:r>
            <a:r>
              <a:rPr lang="ru-RU" dirty="0" err="1" smtClean="0">
                <a:solidFill>
                  <a:schemeClr val="bg1"/>
                </a:solidFill>
              </a:rPr>
              <a:t>укорінився</a:t>
            </a:r>
            <a:r>
              <a:rPr lang="ru-RU" dirty="0" smtClean="0">
                <a:solidFill>
                  <a:schemeClr val="bg1"/>
                </a:solidFill>
              </a:rPr>
              <a:t> і в </a:t>
            </a:r>
            <a:r>
              <a:rPr lang="ru-RU" dirty="0" err="1" smtClean="0">
                <a:solidFill>
                  <a:schemeClr val="bg1"/>
                </a:solidFill>
              </a:rPr>
              <a:t>павуках</a:t>
            </a:r>
            <a:r>
              <a:rPr lang="ru-RU" dirty="0" smtClean="0">
                <a:solidFill>
                  <a:schemeClr val="bg1"/>
                </a:solidFill>
              </a:rPr>
              <a:t> (особливо тих, </a:t>
            </a:r>
            <a:r>
              <a:rPr lang="ru-RU" dirty="0" err="1" smtClean="0">
                <a:solidFill>
                  <a:schemeClr val="bg1"/>
                </a:solidFill>
              </a:rPr>
              <a:t>що</a:t>
            </a:r>
            <a:r>
              <a:rPr lang="ru-RU" dirty="0" smtClean="0">
                <a:solidFill>
                  <a:schemeClr val="bg1"/>
                </a:solidFill>
              </a:rPr>
              <a:t> </a:t>
            </a:r>
            <a:r>
              <a:rPr lang="ru-RU" dirty="0" err="1" smtClean="0">
                <a:solidFill>
                  <a:schemeClr val="bg1"/>
                </a:solidFill>
              </a:rPr>
              <a:t>зациклені</a:t>
            </a:r>
            <a:r>
              <a:rPr lang="ru-RU" dirty="0" smtClean="0">
                <a:solidFill>
                  <a:schemeClr val="bg1"/>
                </a:solidFill>
              </a:rPr>
              <a:t> на </a:t>
            </a:r>
            <a:r>
              <a:rPr lang="ru-RU" dirty="0" err="1" smtClean="0">
                <a:solidFill>
                  <a:schemeClr val="bg1"/>
                </a:solidFill>
              </a:rPr>
              <a:t>вистежуванні</a:t>
            </a:r>
            <a:r>
              <a:rPr lang="ru-RU" dirty="0" smtClean="0">
                <a:solidFill>
                  <a:schemeClr val="bg1"/>
                </a:solidFill>
              </a:rPr>
              <a:t>) у </a:t>
            </a:r>
            <a:r>
              <a:rPr lang="ru-RU" dirty="0" err="1" smtClean="0">
                <a:solidFill>
                  <a:schemeClr val="bg1"/>
                </a:solidFill>
              </a:rPr>
              <a:t>вигляді</a:t>
            </a:r>
            <a:r>
              <a:rPr lang="ru-RU" dirty="0" smtClean="0">
                <a:solidFill>
                  <a:schemeClr val="bg1"/>
                </a:solidFill>
              </a:rPr>
              <a:t> </a:t>
            </a:r>
            <a:r>
              <a:rPr lang="ru-RU" dirty="0" err="1" smtClean="0">
                <a:solidFill>
                  <a:schemeClr val="bg1"/>
                </a:solidFill>
              </a:rPr>
              <a:t>отруйних</a:t>
            </a:r>
            <a:r>
              <a:rPr lang="ru-RU" dirty="0" smtClean="0">
                <a:solidFill>
                  <a:schemeClr val="bg1"/>
                </a:solidFill>
              </a:rPr>
              <a:t> </a:t>
            </a:r>
            <a:r>
              <a:rPr lang="ru-RU" dirty="0" err="1" smtClean="0">
                <a:solidFill>
                  <a:schemeClr val="bg1"/>
                </a:solidFill>
              </a:rPr>
              <a:t>укусів</a:t>
            </a:r>
            <a:r>
              <a:rPr lang="ru-RU" dirty="0" smtClean="0">
                <a:solidFill>
                  <a:schemeClr val="bg1"/>
                </a:solidFill>
              </a:rPr>
              <a:t>, але в </a:t>
            </a:r>
            <a:r>
              <a:rPr lang="ru-RU" dirty="0" err="1" smtClean="0">
                <a:solidFill>
                  <a:schemeClr val="bg1"/>
                </a:solidFill>
              </a:rPr>
              <a:t>досить</a:t>
            </a:r>
            <a:r>
              <a:rPr lang="ru-RU" dirty="0" smtClean="0">
                <a:solidFill>
                  <a:schemeClr val="bg1"/>
                </a:solidFill>
              </a:rPr>
              <a:t> маленьких дозах, тому </a:t>
            </a:r>
            <a:r>
              <a:rPr lang="ru-RU" dirty="0" err="1" smtClean="0">
                <a:solidFill>
                  <a:schemeClr val="bg1"/>
                </a:solidFill>
              </a:rPr>
              <a:t>людська</a:t>
            </a:r>
            <a:r>
              <a:rPr lang="ru-RU" dirty="0" smtClean="0">
                <a:solidFill>
                  <a:schemeClr val="bg1"/>
                </a:solidFill>
              </a:rPr>
              <a:t> </a:t>
            </a:r>
            <a:r>
              <a:rPr lang="ru-RU" dirty="0" err="1" smtClean="0">
                <a:solidFill>
                  <a:schemeClr val="bg1"/>
                </a:solidFill>
              </a:rPr>
              <a:t>реакція</a:t>
            </a:r>
            <a:r>
              <a:rPr lang="ru-RU" dirty="0" smtClean="0">
                <a:solidFill>
                  <a:schemeClr val="bg1"/>
                </a:solidFill>
              </a:rPr>
              <a:t> </a:t>
            </a:r>
            <a:r>
              <a:rPr lang="ru-RU" dirty="0" err="1" smtClean="0">
                <a:solidFill>
                  <a:schemeClr val="bg1"/>
                </a:solidFill>
              </a:rPr>
              <a:t>виражається</a:t>
            </a:r>
            <a:r>
              <a:rPr lang="ru-RU" dirty="0" smtClean="0">
                <a:solidFill>
                  <a:schemeClr val="bg1"/>
                </a:solidFill>
              </a:rPr>
              <a:t> </a:t>
            </a:r>
            <a:r>
              <a:rPr lang="ru-RU" dirty="0" err="1" smtClean="0">
                <a:solidFill>
                  <a:schemeClr val="bg1"/>
                </a:solidFill>
              </a:rPr>
              <a:t>лише</a:t>
            </a:r>
            <a:r>
              <a:rPr lang="ru-RU" dirty="0" smtClean="0">
                <a:solidFill>
                  <a:schemeClr val="bg1"/>
                </a:solidFill>
              </a:rPr>
              <a:t> в </a:t>
            </a:r>
            <a:r>
              <a:rPr lang="ru-RU" dirty="0" err="1" smtClean="0">
                <a:solidFill>
                  <a:schemeClr val="bg1"/>
                </a:solidFill>
              </a:rPr>
              <a:t>запамороченні</a:t>
            </a:r>
            <a:r>
              <a:rPr lang="ru-RU" dirty="0" smtClean="0">
                <a:solidFill>
                  <a:schemeClr val="bg1"/>
                </a:solidFill>
              </a:rPr>
              <a:t> і </a:t>
            </a:r>
            <a:r>
              <a:rPr lang="ru-RU" dirty="0" err="1" smtClean="0">
                <a:solidFill>
                  <a:schemeClr val="bg1"/>
                </a:solidFill>
              </a:rPr>
              <a:t>нудоти</a:t>
            </a:r>
            <a:r>
              <a:rPr lang="ru-RU" dirty="0" smtClean="0">
                <a:solidFill>
                  <a:schemeClr val="bg1"/>
                </a:solidFill>
              </a:rPr>
              <a:t> у </a:t>
            </a:r>
            <a:r>
              <a:rPr lang="ru-RU" dirty="0" err="1" smtClean="0">
                <a:solidFill>
                  <a:schemeClr val="bg1"/>
                </a:solidFill>
              </a:rPr>
              <a:t>дорослих</a:t>
            </a:r>
            <a:r>
              <a:rPr lang="ru-RU" dirty="0" smtClean="0">
                <a:solidFill>
                  <a:schemeClr val="bg1"/>
                </a:solidFill>
              </a:rPr>
              <a:t> (</a:t>
            </a:r>
            <a:r>
              <a:rPr lang="ru-RU" dirty="0" err="1" smtClean="0">
                <a:solidFill>
                  <a:schemeClr val="bg1"/>
                </a:solidFill>
              </a:rPr>
              <a:t>діти</a:t>
            </a:r>
            <a:r>
              <a:rPr lang="ru-RU" dirty="0" smtClean="0">
                <a:solidFill>
                  <a:schemeClr val="bg1"/>
                </a:solidFill>
              </a:rPr>
              <a:t> і люди </a:t>
            </a:r>
            <a:r>
              <a:rPr lang="ru-RU" dirty="0" err="1" smtClean="0">
                <a:solidFill>
                  <a:schemeClr val="bg1"/>
                </a:solidFill>
              </a:rPr>
              <a:t>похилого</a:t>
            </a:r>
            <a:r>
              <a:rPr lang="ru-RU" dirty="0" smtClean="0">
                <a:solidFill>
                  <a:schemeClr val="bg1"/>
                </a:solidFill>
              </a:rPr>
              <a:t> </a:t>
            </a:r>
            <a:r>
              <a:rPr lang="ru-RU" dirty="0" err="1" smtClean="0">
                <a:solidFill>
                  <a:schemeClr val="bg1"/>
                </a:solidFill>
              </a:rPr>
              <a:t>віку</a:t>
            </a:r>
            <a:r>
              <a:rPr lang="ru-RU" dirty="0" smtClean="0">
                <a:solidFill>
                  <a:schemeClr val="bg1"/>
                </a:solidFill>
              </a:rPr>
              <a:t> </a:t>
            </a:r>
            <a:r>
              <a:rPr lang="ru-RU" dirty="0" err="1" smtClean="0">
                <a:solidFill>
                  <a:schemeClr val="bg1"/>
                </a:solidFill>
              </a:rPr>
              <a:t>вже</a:t>
            </a:r>
            <a:r>
              <a:rPr lang="ru-RU" dirty="0" smtClean="0">
                <a:solidFill>
                  <a:schemeClr val="bg1"/>
                </a:solidFill>
              </a:rPr>
              <a:t> </a:t>
            </a:r>
            <a:r>
              <a:rPr lang="ru-RU" dirty="0" err="1" smtClean="0">
                <a:solidFill>
                  <a:schemeClr val="bg1"/>
                </a:solidFill>
              </a:rPr>
              <a:t>схильні</a:t>
            </a:r>
            <a:r>
              <a:rPr lang="ru-RU" dirty="0" smtClean="0">
                <a:solidFill>
                  <a:schemeClr val="bg1"/>
                </a:solidFill>
              </a:rPr>
              <a:t> </a:t>
            </a:r>
            <a:r>
              <a:rPr lang="ru-RU" dirty="0" err="1" smtClean="0">
                <a:solidFill>
                  <a:schemeClr val="bg1"/>
                </a:solidFill>
              </a:rPr>
              <a:t>серйозному</a:t>
            </a:r>
            <a:r>
              <a:rPr lang="ru-RU" dirty="0" smtClean="0">
                <a:solidFill>
                  <a:schemeClr val="bg1"/>
                </a:solidFill>
              </a:rPr>
              <a:t> </a:t>
            </a:r>
            <a:r>
              <a:rPr lang="ru-RU" dirty="0" err="1" smtClean="0">
                <a:solidFill>
                  <a:schemeClr val="bg1"/>
                </a:solidFill>
              </a:rPr>
              <a:t>ризику</a:t>
            </a:r>
            <a:r>
              <a:rPr lang="ru-RU" dirty="0" smtClean="0">
                <a:solidFill>
                  <a:schemeClr val="bg1"/>
                </a:solidFill>
              </a:rPr>
              <a:t>). Як </a:t>
            </a:r>
            <a:r>
              <a:rPr lang="ru-RU" dirty="0" err="1" smtClean="0">
                <a:solidFill>
                  <a:schemeClr val="bg1"/>
                </a:solidFill>
              </a:rPr>
              <a:t>вже</a:t>
            </a:r>
            <a:r>
              <a:rPr lang="ru-RU" dirty="0" smtClean="0">
                <a:solidFill>
                  <a:schemeClr val="bg1"/>
                </a:solidFill>
              </a:rPr>
              <a:t> </a:t>
            </a:r>
            <a:r>
              <a:rPr lang="ru-RU" dirty="0" err="1" smtClean="0">
                <a:solidFill>
                  <a:schemeClr val="bg1"/>
                </a:solidFill>
              </a:rPr>
              <a:t>було</a:t>
            </a:r>
            <a:r>
              <a:rPr lang="ru-RU" dirty="0" smtClean="0">
                <a:solidFill>
                  <a:schemeClr val="bg1"/>
                </a:solidFill>
              </a:rPr>
              <a:t> сказано, </a:t>
            </a:r>
            <a:r>
              <a:rPr lang="ru-RU" dirty="0" err="1" smtClean="0">
                <a:solidFill>
                  <a:schemeClr val="bg1"/>
                </a:solidFill>
              </a:rPr>
              <a:t>білі</a:t>
            </a:r>
            <a:r>
              <a:rPr lang="ru-RU" dirty="0" smtClean="0">
                <a:solidFill>
                  <a:schemeClr val="bg1"/>
                </a:solidFill>
              </a:rPr>
              <a:t> </a:t>
            </a:r>
            <a:r>
              <a:rPr lang="ru-RU" dirty="0" err="1" smtClean="0">
                <a:solidFill>
                  <a:schemeClr val="bg1"/>
                </a:solidFill>
              </a:rPr>
              <a:t>бджоли</a:t>
            </a:r>
            <a:r>
              <a:rPr lang="ru-RU" dirty="0" smtClean="0">
                <a:solidFill>
                  <a:schemeClr val="bg1"/>
                </a:solidFill>
              </a:rPr>
              <a:t> </a:t>
            </a:r>
            <a:r>
              <a:rPr lang="ru-RU" dirty="0" err="1" smtClean="0">
                <a:solidFill>
                  <a:schemeClr val="bg1"/>
                </a:solidFill>
              </a:rPr>
              <a:t>виробляють</a:t>
            </a:r>
            <a:r>
              <a:rPr lang="ru-RU" dirty="0" smtClean="0">
                <a:solidFill>
                  <a:schemeClr val="bg1"/>
                </a:solidFill>
              </a:rPr>
              <a:t> </a:t>
            </a:r>
            <a:r>
              <a:rPr lang="ru-RU" dirty="0" err="1" smtClean="0">
                <a:solidFill>
                  <a:schemeClr val="bg1"/>
                </a:solidFill>
              </a:rPr>
              <a:t>токсичний</a:t>
            </a:r>
            <a:r>
              <a:rPr lang="ru-RU" dirty="0" smtClean="0">
                <a:solidFill>
                  <a:schemeClr val="bg1"/>
                </a:solidFill>
              </a:rPr>
              <a:t> мед. </a:t>
            </a:r>
            <a:r>
              <a:rPr lang="ru-RU" dirty="0" err="1" smtClean="0">
                <a:solidFill>
                  <a:schemeClr val="bg1"/>
                </a:solidFill>
              </a:rPr>
              <a:t>Його</a:t>
            </a:r>
            <a:r>
              <a:rPr lang="ru-RU" dirty="0" smtClean="0">
                <a:solidFill>
                  <a:schemeClr val="bg1"/>
                </a:solidFill>
              </a:rPr>
              <a:t> не </a:t>
            </a:r>
            <a:r>
              <a:rPr lang="ru-RU" dirty="0" err="1" smtClean="0">
                <a:solidFill>
                  <a:schemeClr val="bg1"/>
                </a:solidFill>
              </a:rPr>
              <a:t>варто</a:t>
            </a:r>
            <a:r>
              <a:rPr lang="ru-RU" dirty="0" smtClean="0">
                <a:solidFill>
                  <a:schemeClr val="bg1"/>
                </a:solidFill>
              </a:rPr>
              <a:t> </a:t>
            </a:r>
            <a:r>
              <a:rPr lang="ru-RU" dirty="0" err="1" smtClean="0">
                <a:solidFill>
                  <a:schemeClr val="bg1"/>
                </a:solidFill>
              </a:rPr>
              <a:t>пробувати</a:t>
            </a:r>
            <a:r>
              <a:rPr lang="ru-RU" dirty="0" smtClean="0">
                <a:solidFill>
                  <a:schemeClr val="bg1"/>
                </a:solidFill>
              </a:rPr>
              <a:t> не за </a:t>
            </a:r>
            <a:r>
              <a:rPr lang="ru-RU" dirty="0" err="1" smtClean="0">
                <a:solidFill>
                  <a:schemeClr val="bg1"/>
                </a:solidFill>
              </a:rPr>
              <a:t>яких</a:t>
            </a:r>
            <a:r>
              <a:rPr lang="ru-RU" dirty="0" smtClean="0">
                <a:solidFill>
                  <a:schemeClr val="bg1"/>
                </a:solidFill>
              </a:rPr>
              <a:t> умов.</a:t>
            </a:r>
            <a:endParaRPr lang="ru-RU" dirty="0">
              <a:solidFill>
                <a:schemeClr val="bg1"/>
              </a:solidFill>
            </a:endParaRPr>
          </a:p>
        </p:txBody>
      </p:sp>
      <p:sp>
        <p:nvSpPr>
          <p:cNvPr id="3" name="Прямоугольник 2"/>
          <p:cNvSpPr/>
          <p:nvPr/>
        </p:nvSpPr>
        <p:spPr>
          <a:xfrm>
            <a:off x="31992" y="2420888"/>
            <a:ext cx="8932496" cy="1754326"/>
          </a:xfrm>
          <a:prstGeom prst="rect">
            <a:avLst/>
          </a:prstGeom>
        </p:spPr>
        <p:txBody>
          <a:bodyPr wrap="square">
            <a:spAutoFit/>
          </a:bodyPr>
          <a:lstStyle/>
          <a:p>
            <a:r>
              <a:rPr lang="ru-RU" dirty="0" smtClean="0">
                <a:solidFill>
                  <a:schemeClr val="bg1"/>
                </a:solidFill>
              </a:rPr>
              <a:t>ЩУРИ: </a:t>
            </a:r>
            <a:r>
              <a:rPr lang="ru-RU" dirty="0" err="1" smtClean="0">
                <a:solidFill>
                  <a:schemeClr val="bg1"/>
                </a:solidFill>
              </a:rPr>
              <a:t>Дуже</a:t>
            </a:r>
            <a:r>
              <a:rPr lang="ru-RU" dirty="0" smtClean="0">
                <a:solidFill>
                  <a:schemeClr val="bg1"/>
                </a:solidFill>
              </a:rPr>
              <a:t> </a:t>
            </a:r>
            <a:r>
              <a:rPr lang="ru-RU" dirty="0" err="1" smtClean="0">
                <a:solidFill>
                  <a:schemeClr val="bg1"/>
                </a:solidFill>
              </a:rPr>
              <a:t>поширені</a:t>
            </a:r>
            <a:r>
              <a:rPr lang="ru-RU" dirty="0" smtClean="0">
                <a:solidFill>
                  <a:schemeClr val="bg1"/>
                </a:solidFill>
              </a:rPr>
              <a:t> в </a:t>
            </a:r>
            <a:r>
              <a:rPr lang="ru-RU" dirty="0" err="1" smtClean="0">
                <a:solidFill>
                  <a:schemeClr val="bg1"/>
                </a:solidFill>
              </a:rPr>
              <a:t>порожніх</a:t>
            </a:r>
            <a:r>
              <a:rPr lang="ru-RU" dirty="0" smtClean="0">
                <a:solidFill>
                  <a:schemeClr val="bg1"/>
                </a:solidFill>
              </a:rPr>
              <a:t> </a:t>
            </a:r>
            <a:r>
              <a:rPr lang="ru-RU" dirty="0" err="1" smtClean="0">
                <a:solidFill>
                  <a:schemeClr val="bg1"/>
                </a:solidFill>
              </a:rPr>
              <a:t>містах</a:t>
            </a:r>
            <a:r>
              <a:rPr lang="ru-RU" dirty="0" smtClean="0">
                <a:solidFill>
                  <a:schemeClr val="bg1"/>
                </a:solidFill>
              </a:rPr>
              <a:t> Срединного </a:t>
            </a:r>
            <a:r>
              <a:rPr lang="ru-RU" dirty="0" err="1" smtClean="0">
                <a:solidFill>
                  <a:schemeClr val="bg1"/>
                </a:solidFill>
              </a:rPr>
              <a:t>Світу</a:t>
            </a:r>
            <a:r>
              <a:rPr lang="ru-RU" dirty="0" smtClean="0">
                <a:solidFill>
                  <a:schemeClr val="bg1"/>
                </a:solidFill>
              </a:rPr>
              <a:t>. </a:t>
            </a:r>
            <a:r>
              <a:rPr lang="ru-RU" dirty="0" err="1" smtClean="0">
                <a:solidFill>
                  <a:schemeClr val="bg1"/>
                </a:solidFill>
              </a:rPr>
              <a:t>Найчастішим</a:t>
            </a:r>
            <a:r>
              <a:rPr lang="ru-RU" dirty="0" smtClean="0">
                <a:solidFill>
                  <a:schemeClr val="bg1"/>
                </a:solidFill>
              </a:rPr>
              <a:t> видом </a:t>
            </a:r>
            <a:r>
              <a:rPr lang="ru-RU" dirty="0" err="1" smtClean="0">
                <a:solidFill>
                  <a:schemeClr val="bg1"/>
                </a:solidFill>
              </a:rPr>
              <a:t>мутації</a:t>
            </a:r>
            <a:r>
              <a:rPr lang="ru-RU" dirty="0" smtClean="0">
                <a:solidFill>
                  <a:schemeClr val="bg1"/>
                </a:solidFill>
              </a:rPr>
              <a:t> є </a:t>
            </a:r>
            <a:r>
              <a:rPr lang="ru-RU" dirty="0" err="1" smtClean="0">
                <a:solidFill>
                  <a:schemeClr val="bg1"/>
                </a:solidFill>
              </a:rPr>
              <a:t>сліпота</a:t>
            </a:r>
            <a:r>
              <a:rPr lang="ru-RU" dirty="0" smtClean="0">
                <a:solidFill>
                  <a:schemeClr val="bg1"/>
                </a:solidFill>
              </a:rPr>
              <a:t>, </a:t>
            </a:r>
            <a:r>
              <a:rPr lang="ru-RU" dirty="0" err="1" smtClean="0">
                <a:solidFill>
                  <a:schemeClr val="bg1"/>
                </a:solidFill>
              </a:rPr>
              <a:t>хоча</a:t>
            </a:r>
            <a:r>
              <a:rPr lang="ru-RU" dirty="0" smtClean="0">
                <a:solidFill>
                  <a:schemeClr val="bg1"/>
                </a:solidFill>
              </a:rPr>
              <a:t> </a:t>
            </a:r>
            <a:r>
              <a:rPr lang="ru-RU" dirty="0" err="1" smtClean="0">
                <a:solidFill>
                  <a:schemeClr val="bg1"/>
                </a:solidFill>
              </a:rPr>
              <a:t>саме</a:t>
            </a:r>
            <a:r>
              <a:rPr lang="ru-RU" dirty="0" smtClean="0">
                <a:solidFill>
                  <a:schemeClr val="bg1"/>
                </a:solidFill>
              </a:rPr>
              <a:t> у таких </a:t>
            </a:r>
            <a:r>
              <a:rPr lang="ru-RU" dirty="0" err="1" smtClean="0">
                <a:solidFill>
                  <a:schemeClr val="bg1"/>
                </a:solidFill>
              </a:rPr>
              <a:t>щурів</a:t>
            </a:r>
            <a:r>
              <a:rPr lang="ru-RU" dirty="0" smtClean="0">
                <a:solidFill>
                  <a:schemeClr val="bg1"/>
                </a:solidFill>
              </a:rPr>
              <a:t> </a:t>
            </a:r>
            <a:r>
              <a:rPr lang="ru-RU" dirty="0" err="1" smtClean="0">
                <a:solidFill>
                  <a:schemeClr val="bg1"/>
                </a:solidFill>
              </a:rPr>
              <a:t>неймовірно</a:t>
            </a:r>
            <a:r>
              <a:rPr lang="ru-RU" dirty="0" smtClean="0">
                <a:solidFill>
                  <a:schemeClr val="bg1"/>
                </a:solidFill>
              </a:rPr>
              <a:t> </a:t>
            </a:r>
            <a:r>
              <a:rPr lang="ru-RU" dirty="0" err="1" smtClean="0">
                <a:solidFill>
                  <a:schemeClr val="bg1"/>
                </a:solidFill>
              </a:rPr>
              <a:t>гострий</a:t>
            </a:r>
            <a:r>
              <a:rPr lang="ru-RU" dirty="0" smtClean="0">
                <a:solidFill>
                  <a:schemeClr val="bg1"/>
                </a:solidFill>
              </a:rPr>
              <a:t> нюх і </a:t>
            </a:r>
            <a:r>
              <a:rPr lang="ru-RU" dirty="0" err="1" smtClean="0">
                <a:solidFill>
                  <a:schemeClr val="bg1"/>
                </a:solidFill>
              </a:rPr>
              <a:t>підвищена</a:t>
            </a:r>
            <a:r>
              <a:rPr lang="ru-RU" dirty="0" smtClean="0">
                <a:solidFill>
                  <a:schemeClr val="bg1"/>
                </a:solidFill>
              </a:rPr>
              <a:t> </a:t>
            </a:r>
            <a:r>
              <a:rPr lang="ru-RU" dirty="0" err="1" smtClean="0">
                <a:solidFill>
                  <a:schemeClr val="bg1"/>
                </a:solidFill>
              </a:rPr>
              <a:t>жорстокість</a:t>
            </a:r>
            <a:r>
              <a:rPr lang="ru-RU" dirty="0" smtClean="0">
                <a:solidFill>
                  <a:schemeClr val="bg1"/>
                </a:solidFill>
              </a:rPr>
              <a:t>. Так само </a:t>
            </a:r>
            <a:r>
              <a:rPr lang="ru-RU" dirty="0" err="1" smtClean="0">
                <a:solidFill>
                  <a:schemeClr val="bg1"/>
                </a:solidFill>
              </a:rPr>
              <a:t>поширеною</a:t>
            </a:r>
            <a:r>
              <a:rPr lang="ru-RU" dirty="0" smtClean="0">
                <a:solidFill>
                  <a:schemeClr val="bg1"/>
                </a:solidFill>
              </a:rPr>
              <a:t> </a:t>
            </a:r>
            <a:r>
              <a:rPr lang="ru-RU" dirty="0" err="1" smtClean="0">
                <a:solidFill>
                  <a:schemeClr val="bg1"/>
                </a:solidFill>
              </a:rPr>
              <a:t>мутацією</a:t>
            </a:r>
            <a:r>
              <a:rPr lang="ru-RU" dirty="0" smtClean="0">
                <a:solidFill>
                  <a:schemeClr val="bg1"/>
                </a:solidFill>
              </a:rPr>
              <a:t> </a:t>
            </a:r>
            <a:r>
              <a:rPr lang="ru-RU" dirty="0" err="1" smtClean="0">
                <a:solidFill>
                  <a:schemeClr val="bg1"/>
                </a:solidFill>
              </a:rPr>
              <a:t>серед</a:t>
            </a:r>
            <a:r>
              <a:rPr lang="ru-RU" dirty="0" smtClean="0">
                <a:solidFill>
                  <a:schemeClr val="bg1"/>
                </a:solidFill>
              </a:rPr>
              <a:t> </a:t>
            </a:r>
            <a:r>
              <a:rPr lang="ru-RU" dirty="0" err="1" smtClean="0">
                <a:solidFill>
                  <a:schemeClr val="bg1"/>
                </a:solidFill>
              </a:rPr>
              <a:t>цього</a:t>
            </a:r>
            <a:r>
              <a:rPr lang="ru-RU" dirty="0" smtClean="0">
                <a:solidFill>
                  <a:schemeClr val="bg1"/>
                </a:solidFill>
              </a:rPr>
              <a:t> виду є </a:t>
            </a:r>
            <a:r>
              <a:rPr lang="ru-RU" dirty="0" err="1" smtClean="0">
                <a:solidFill>
                  <a:schemeClr val="bg1"/>
                </a:solidFill>
              </a:rPr>
              <a:t>шлунок</a:t>
            </a:r>
            <a:r>
              <a:rPr lang="ru-RU" dirty="0" smtClean="0">
                <a:solidFill>
                  <a:schemeClr val="bg1"/>
                </a:solidFill>
              </a:rPr>
              <a:t> кишки </a:t>
            </a:r>
            <a:r>
              <a:rPr lang="ru-RU" dirty="0" err="1" smtClean="0">
                <a:solidFill>
                  <a:schemeClr val="bg1"/>
                </a:solidFill>
              </a:rPr>
              <a:t>назовні</a:t>
            </a:r>
            <a:r>
              <a:rPr lang="ru-RU" dirty="0" smtClean="0">
                <a:solidFill>
                  <a:schemeClr val="bg1"/>
                </a:solidFill>
              </a:rPr>
              <a:t>, </a:t>
            </a:r>
            <a:r>
              <a:rPr lang="ru-RU" dirty="0" err="1" smtClean="0">
                <a:solidFill>
                  <a:schemeClr val="bg1"/>
                </a:solidFill>
              </a:rPr>
              <a:t>які</a:t>
            </a:r>
            <a:r>
              <a:rPr lang="ru-RU" dirty="0" smtClean="0">
                <a:solidFill>
                  <a:schemeClr val="bg1"/>
                </a:solidFill>
              </a:rPr>
              <a:t> </a:t>
            </a:r>
            <a:r>
              <a:rPr lang="ru-RU" dirty="0" err="1" smtClean="0">
                <a:solidFill>
                  <a:schemeClr val="bg1"/>
                </a:solidFill>
              </a:rPr>
              <a:t>бовтаються</a:t>
            </a:r>
            <a:r>
              <a:rPr lang="ru-RU" dirty="0" smtClean="0">
                <a:solidFill>
                  <a:schemeClr val="bg1"/>
                </a:solidFill>
              </a:rPr>
              <a:t> в мембранному </a:t>
            </a:r>
            <a:r>
              <a:rPr lang="ru-RU" dirty="0" err="1" smtClean="0">
                <a:solidFill>
                  <a:schemeClr val="bg1"/>
                </a:solidFill>
              </a:rPr>
              <a:t>мішечку</a:t>
            </a:r>
            <a:r>
              <a:rPr lang="ru-RU" dirty="0" smtClean="0">
                <a:solidFill>
                  <a:schemeClr val="bg1"/>
                </a:solidFill>
              </a:rPr>
              <a:t>. І у </a:t>
            </a:r>
            <a:r>
              <a:rPr lang="ru-RU" dirty="0" err="1" smtClean="0">
                <a:solidFill>
                  <a:schemeClr val="bg1"/>
                </a:solidFill>
              </a:rPr>
              <a:t>зв'язку</a:t>
            </a:r>
            <a:r>
              <a:rPr lang="ru-RU" dirty="0" smtClean="0">
                <a:solidFill>
                  <a:schemeClr val="bg1"/>
                </a:solidFill>
              </a:rPr>
              <a:t> з </a:t>
            </a:r>
            <a:r>
              <a:rPr lang="ru-RU" dirty="0" err="1" smtClean="0">
                <a:solidFill>
                  <a:schemeClr val="bg1"/>
                </a:solidFill>
              </a:rPr>
              <a:t>тим</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мутація</a:t>
            </a:r>
            <a:r>
              <a:rPr lang="ru-RU" dirty="0" smtClean="0">
                <a:solidFill>
                  <a:schemeClr val="bg1"/>
                </a:solidFill>
              </a:rPr>
              <a:t> </a:t>
            </a:r>
            <a:r>
              <a:rPr lang="ru-RU" dirty="0" err="1" smtClean="0">
                <a:solidFill>
                  <a:schemeClr val="bg1"/>
                </a:solidFill>
              </a:rPr>
              <a:t>дуже</a:t>
            </a:r>
            <a:r>
              <a:rPr lang="ru-RU" dirty="0" smtClean="0">
                <a:solidFill>
                  <a:schemeClr val="bg1"/>
                </a:solidFill>
              </a:rPr>
              <a:t> сильно послабила щура, то </a:t>
            </a:r>
            <a:r>
              <a:rPr lang="ru-RU" dirty="0" err="1" smtClean="0">
                <a:solidFill>
                  <a:schemeClr val="bg1"/>
                </a:solidFill>
              </a:rPr>
              <a:t>такі</a:t>
            </a:r>
            <a:r>
              <a:rPr lang="ru-RU" dirty="0" smtClean="0">
                <a:solidFill>
                  <a:schemeClr val="bg1"/>
                </a:solidFill>
              </a:rPr>
              <a:t> </a:t>
            </a:r>
            <a:r>
              <a:rPr lang="ru-RU" dirty="0" err="1" smtClean="0">
                <a:solidFill>
                  <a:schemeClr val="bg1"/>
                </a:solidFill>
              </a:rPr>
              <a:t>мутанти</a:t>
            </a:r>
            <a:r>
              <a:rPr lang="ru-RU" dirty="0" smtClean="0">
                <a:solidFill>
                  <a:schemeClr val="bg1"/>
                </a:solidFill>
              </a:rPr>
              <a:t> </a:t>
            </a:r>
            <a:r>
              <a:rPr lang="ru-RU" dirty="0" err="1" smtClean="0">
                <a:solidFill>
                  <a:schemeClr val="bg1"/>
                </a:solidFill>
              </a:rPr>
              <a:t>зазвичай</a:t>
            </a:r>
            <a:r>
              <a:rPr lang="ru-RU" dirty="0" smtClean="0">
                <a:solidFill>
                  <a:schemeClr val="bg1"/>
                </a:solidFill>
              </a:rPr>
              <a:t> </a:t>
            </a:r>
            <a:r>
              <a:rPr lang="ru-RU" dirty="0" err="1" smtClean="0">
                <a:solidFill>
                  <a:schemeClr val="bg1"/>
                </a:solidFill>
              </a:rPr>
              <a:t>атакують</a:t>
            </a:r>
            <a:r>
              <a:rPr lang="ru-RU" dirty="0" smtClean="0">
                <a:solidFill>
                  <a:schemeClr val="bg1"/>
                </a:solidFill>
              </a:rPr>
              <a:t> і </a:t>
            </a:r>
            <a:r>
              <a:rPr lang="ru-RU" dirty="0" err="1" smtClean="0">
                <a:solidFill>
                  <a:schemeClr val="bg1"/>
                </a:solidFill>
              </a:rPr>
              <a:t>харчуються</a:t>
            </a:r>
            <a:r>
              <a:rPr lang="ru-RU" dirty="0" smtClean="0">
                <a:solidFill>
                  <a:schemeClr val="bg1"/>
                </a:solidFill>
              </a:rPr>
              <a:t> </a:t>
            </a:r>
            <a:r>
              <a:rPr lang="ru-RU" dirty="0" err="1" smtClean="0">
                <a:solidFill>
                  <a:schemeClr val="bg1"/>
                </a:solidFill>
              </a:rPr>
              <a:t>зграями</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11747699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528808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2656"/>
            <a:ext cx="3528392" cy="607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351800"/>
            <a:ext cx="5316428" cy="328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126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circle(in)">
                                      <p:cBhvr>
                                        <p:cTn id="14" dur="20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randombar(horizontal)">
                                      <p:cBhvr>
                                        <p:cTn id="1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
            <a:ext cx="3384376" cy="362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37127"/>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506704"/>
            <a:ext cx="3511240" cy="330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0"/>
            <a:ext cx="3731490" cy="341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743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additive="base">
                                        <p:cTn id="16" dur="500" fill="hold"/>
                                        <p:tgtEl>
                                          <p:spTgt spid="4099"/>
                                        </p:tgtEl>
                                        <p:attrNameLst>
                                          <p:attrName>ppt_x</p:attrName>
                                        </p:attrNameLst>
                                      </p:cBhvr>
                                      <p:tavLst>
                                        <p:tav tm="0">
                                          <p:val>
                                            <p:strVal val="#ppt_x"/>
                                          </p:val>
                                        </p:tav>
                                        <p:tav tm="100000">
                                          <p:val>
                                            <p:strVal val="#ppt_x"/>
                                          </p:val>
                                        </p:tav>
                                      </p:tavLst>
                                    </p:anim>
                                    <p:anim calcmode="lin" valueType="num">
                                      <p:cBhvr additive="base">
                                        <p:cTn id="17"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barn(inVertical)">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6712"/>
            <a:ext cx="8640960" cy="3416320"/>
          </a:xfrm>
          <a:prstGeom prst="rect">
            <a:avLst/>
          </a:prstGeom>
        </p:spPr>
        <p:txBody>
          <a:bodyPr wrap="square">
            <a:spAutoFit/>
          </a:bodyPr>
          <a:lstStyle/>
          <a:p>
            <a:pPr algn="ctr"/>
            <a:r>
              <a:rPr lang="ru-RU" sz="7200" b="1" dirty="0" smtClean="0">
                <a:solidFill>
                  <a:srgbClr val="FF0000"/>
                </a:solidFill>
              </a:rPr>
              <a:t>ТОП-10: </a:t>
            </a:r>
            <a:r>
              <a:rPr lang="ru-RU" sz="7200" b="1" dirty="0" err="1" smtClean="0">
                <a:solidFill>
                  <a:srgbClr val="FF0000"/>
                </a:solidFill>
              </a:rPr>
              <a:t>Найшокуючі</a:t>
            </a:r>
            <a:r>
              <a:rPr lang="ru-RU" sz="7200" b="1" dirty="0" smtClean="0">
                <a:solidFill>
                  <a:srgbClr val="FF0000"/>
                </a:solidFill>
              </a:rPr>
              <a:t> </a:t>
            </a:r>
            <a:r>
              <a:rPr lang="ru-RU" sz="7200" b="1" dirty="0" err="1" smtClean="0">
                <a:solidFill>
                  <a:srgbClr val="FF0000"/>
                </a:solidFill>
              </a:rPr>
              <a:t>мутації</a:t>
            </a:r>
            <a:r>
              <a:rPr lang="ru-RU" sz="7200" b="1" dirty="0" smtClean="0">
                <a:solidFill>
                  <a:srgbClr val="FF0000"/>
                </a:solidFill>
              </a:rPr>
              <a:t> </a:t>
            </a:r>
            <a:r>
              <a:rPr lang="ru-RU" sz="7200" b="1" dirty="0" err="1" smtClean="0">
                <a:solidFill>
                  <a:srgbClr val="FF0000"/>
                </a:solidFill>
              </a:rPr>
              <a:t>людини</a:t>
            </a:r>
            <a:endParaRPr lang="ru-RU" sz="7200" b="1" dirty="0">
              <a:solidFill>
                <a:srgbClr val="FF0000"/>
              </a:solidFill>
            </a:endParaRPr>
          </a:p>
        </p:txBody>
      </p:sp>
    </p:spTree>
    <p:extLst>
      <p:ext uri="{BB962C8B-B14F-4D97-AF65-F5344CB8AC3E}">
        <p14:creationId xmlns:p14="http://schemas.microsoft.com/office/powerpoint/2010/main" val="2689840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3168352" cy="4524315"/>
          </a:xfrm>
          <a:prstGeom prst="rect">
            <a:avLst/>
          </a:prstGeom>
        </p:spPr>
        <p:txBody>
          <a:bodyPr wrap="square">
            <a:spAutoFit/>
          </a:bodyPr>
          <a:lstStyle/>
          <a:p>
            <a:r>
              <a:rPr lang="ru-RU" dirty="0" smtClean="0">
                <a:solidFill>
                  <a:schemeClr val="bg1"/>
                </a:solidFill>
              </a:rPr>
              <a:t>1. </a:t>
            </a:r>
            <a:r>
              <a:rPr lang="ru-RU" dirty="0" err="1" smtClean="0">
                <a:solidFill>
                  <a:schemeClr val="bg1"/>
                </a:solidFill>
              </a:rPr>
              <a:t>Прогерія</a:t>
            </a:r>
            <a:endParaRPr lang="ru-RU" dirty="0" smtClean="0">
              <a:solidFill>
                <a:schemeClr val="bg1"/>
              </a:solidFill>
            </a:endParaRPr>
          </a:p>
          <a:p>
            <a:r>
              <a:rPr lang="ru-RU" dirty="0" err="1" smtClean="0">
                <a:solidFill>
                  <a:schemeClr val="bg1"/>
                </a:solidFill>
              </a:rPr>
              <a:t>Це</a:t>
            </a:r>
            <a:r>
              <a:rPr lang="ru-RU" dirty="0" smtClean="0">
                <a:solidFill>
                  <a:schemeClr val="bg1"/>
                </a:solidFill>
              </a:rPr>
              <a:t> </a:t>
            </a:r>
            <a:r>
              <a:rPr lang="ru-RU" dirty="0" err="1" smtClean="0">
                <a:solidFill>
                  <a:schemeClr val="bg1"/>
                </a:solidFill>
              </a:rPr>
              <a:t>захворювання</a:t>
            </a:r>
            <a:r>
              <a:rPr lang="ru-RU" dirty="0" smtClean="0">
                <a:solidFill>
                  <a:schemeClr val="bg1"/>
                </a:solidFill>
              </a:rPr>
              <a:t> </a:t>
            </a:r>
            <a:r>
              <a:rPr lang="ru-RU" dirty="0" err="1" smtClean="0">
                <a:solidFill>
                  <a:schemeClr val="bg1"/>
                </a:solidFill>
              </a:rPr>
              <a:t>зустрічається</a:t>
            </a:r>
            <a:r>
              <a:rPr lang="ru-RU" dirty="0" smtClean="0">
                <a:solidFill>
                  <a:schemeClr val="bg1"/>
                </a:solidFill>
              </a:rPr>
              <a:t> у </a:t>
            </a:r>
            <a:r>
              <a:rPr lang="ru-RU" dirty="0" err="1" smtClean="0">
                <a:solidFill>
                  <a:schemeClr val="bg1"/>
                </a:solidFill>
              </a:rPr>
              <a:t>однієї</a:t>
            </a:r>
            <a:r>
              <a:rPr lang="ru-RU" dirty="0" smtClean="0">
                <a:solidFill>
                  <a:schemeClr val="bg1"/>
                </a:solidFill>
              </a:rPr>
              <a:t> </a:t>
            </a:r>
            <a:r>
              <a:rPr lang="ru-RU" dirty="0" err="1" smtClean="0">
                <a:solidFill>
                  <a:schemeClr val="bg1"/>
                </a:solidFill>
              </a:rPr>
              <a:t>дитини</a:t>
            </a:r>
            <a:r>
              <a:rPr lang="ru-RU" dirty="0" smtClean="0">
                <a:solidFill>
                  <a:schemeClr val="bg1"/>
                </a:solidFill>
              </a:rPr>
              <a:t> на </a:t>
            </a:r>
            <a:r>
              <a:rPr lang="ru-RU" dirty="0" err="1" smtClean="0">
                <a:solidFill>
                  <a:schemeClr val="bg1"/>
                </a:solidFill>
              </a:rPr>
              <a:t>вісім</a:t>
            </a:r>
            <a:r>
              <a:rPr lang="ru-RU" dirty="0" smtClean="0">
                <a:solidFill>
                  <a:schemeClr val="bg1"/>
                </a:solidFill>
              </a:rPr>
              <a:t> </a:t>
            </a:r>
            <a:r>
              <a:rPr lang="ru-RU" dirty="0" err="1" smtClean="0">
                <a:solidFill>
                  <a:schemeClr val="bg1"/>
                </a:solidFill>
              </a:rPr>
              <a:t>мільйонів</a:t>
            </a:r>
            <a:r>
              <a:rPr lang="ru-RU" dirty="0" smtClean="0">
                <a:solidFill>
                  <a:schemeClr val="bg1"/>
                </a:solidFill>
              </a:rPr>
              <a:t>. Для </a:t>
            </a:r>
            <a:r>
              <a:rPr lang="ru-RU" dirty="0" err="1" smtClean="0">
                <a:solidFill>
                  <a:schemeClr val="bg1"/>
                </a:solidFill>
              </a:rPr>
              <a:t>нього</a:t>
            </a:r>
            <a:r>
              <a:rPr lang="ru-RU" dirty="0" smtClean="0">
                <a:solidFill>
                  <a:schemeClr val="bg1"/>
                </a:solidFill>
              </a:rPr>
              <a:t> </a:t>
            </a:r>
            <a:r>
              <a:rPr lang="ru-RU" dirty="0" err="1" smtClean="0">
                <a:solidFill>
                  <a:schemeClr val="bg1"/>
                </a:solidFill>
              </a:rPr>
              <a:t>характерні</a:t>
            </a:r>
            <a:r>
              <a:rPr lang="ru-RU" dirty="0" smtClean="0">
                <a:solidFill>
                  <a:schemeClr val="bg1"/>
                </a:solidFill>
              </a:rPr>
              <a:t> </a:t>
            </a:r>
            <a:r>
              <a:rPr lang="ru-RU" dirty="0" err="1" smtClean="0">
                <a:solidFill>
                  <a:schemeClr val="bg1"/>
                </a:solidFill>
              </a:rPr>
              <a:t>зміни</a:t>
            </a:r>
            <a:r>
              <a:rPr lang="ru-RU" dirty="0" smtClean="0">
                <a:solidFill>
                  <a:schemeClr val="bg1"/>
                </a:solidFill>
              </a:rPr>
              <a:t> </a:t>
            </a:r>
            <a:r>
              <a:rPr lang="ru-RU" dirty="0" err="1" smtClean="0">
                <a:solidFill>
                  <a:schemeClr val="bg1"/>
                </a:solidFill>
              </a:rPr>
              <a:t>внутрішніх</a:t>
            </a:r>
            <a:r>
              <a:rPr lang="ru-RU" dirty="0" smtClean="0">
                <a:solidFill>
                  <a:schemeClr val="bg1"/>
                </a:solidFill>
              </a:rPr>
              <a:t> </a:t>
            </a:r>
            <a:r>
              <a:rPr lang="ru-RU" dirty="0" err="1" smtClean="0">
                <a:solidFill>
                  <a:schemeClr val="bg1"/>
                </a:solidFill>
              </a:rPr>
              <a:t>органів</a:t>
            </a:r>
            <a:r>
              <a:rPr lang="ru-RU" dirty="0" smtClean="0">
                <a:solidFill>
                  <a:schemeClr val="bg1"/>
                </a:solidFill>
              </a:rPr>
              <a:t> та </a:t>
            </a:r>
            <a:r>
              <a:rPr lang="ru-RU" dirty="0" err="1" smtClean="0">
                <a:solidFill>
                  <a:schemeClr val="bg1"/>
                </a:solidFill>
              </a:rPr>
              <a:t>шкіри</a:t>
            </a:r>
            <a:r>
              <a:rPr lang="ru-RU" dirty="0" smtClean="0">
                <a:solidFill>
                  <a:schemeClr val="bg1"/>
                </a:solidFill>
              </a:rPr>
              <a:t>, </a:t>
            </a:r>
            <a:r>
              <a:rPr lang="ru-RU" dirty="0" err="1" smtClean="0">
                <a:solidFill>
                  <a:schemeClr val="bg1"/>
                </a:solidFill>
              </a:rPr>
              <a:t>викликані</a:t>
            </a:r>
            <a:r>
              <a:rPr lang="ru-RU" dirty="0" smtClean="0">
                <a:solidFill>
                  <a:schemeClr val="bg1"/>
                </a:solidFill>
              </a:rPr>
              <a:t> </a:t>
            </a:r>
            <a:r>
              <a:rPr lang="ru-RU" dirty="0" err="1" smtClean="0">
                <a:solidFill>
                  <a:schemeClr val="bg1"/>
                </a:solidFill>
              </a:rPr>
              <a:t>передчасним</a:t>
            </a:r>
            <a:r>
              <a:rPr lang="ru-RU" dirty="0" smtClean="0">
                <a:solidFill>
                  <a:schemeClr val="bg1"/>
                </a:solidFill>
              </a:rPr>
              <a:t> </a:t>
            </a:r>
            <a:r>
              <a:rPr lang="ru-RU" dirty="0" err="1" smtClean="0">
                <a:solidFill>
                  <a:schemeClr val="bg1"/>
                </a:solidFill>
              </a:rPr>
              <a:t>старінням</a:t>
            </a:r>
            <a:r>
              <a:rPr lang="ru-RU" dirty="0" smtClean="0">
                <a:solidFill>
                  <a:schemeClr val="bg1"/>
                </a:solidFill>
              </a:rPr>
              <a:t> </a:t>
            </a:r>
            <a:r>
              <a:rPr lang="ru-RU" dirty="0" err="1" smtClean="0">
                <a:solidFill>
                  <a:schemeClr val="bg1"/>
                </a:solidFill>
              </a:rPr>
              <a:t>людського</a:t>
            </a:r>
            <a:r>
              <a:rPr lang="ru-RU" dirty="0" smtClean="0">
                <a:solidFill>
                  <a:schemeClr val="bg1"/>
                </a:solidFill>
              </a:rPr>
              <a:t> </a:t>
            </a:r>
            <a:r>
              <a:rPr lang="ru-RU" dirty="0" err="1" smtClean="0">
                <a:solidFill>
                  <a:schemeClr val="bg1"/>
                </a:solidFill>
              </a:rPr>
              <a:t>організму</a:t>
            </a:r>
            <a:r>
              <a:rPr lang="ru-RU" dirty="0" smtClean="0">
                <a:solidFill>
                  <a:schemeClr val="bg1"/>
                </a:solidFill>
              </a:rPr>
              <a:t>. </a:t>
            </a:r>
            <a:r>
              <a:rPr lang="ru-RU" dirty="0" err="1" smtClean="0">
                <a:solidFill>
                  <a:schemeClr val="bg1"/>
                </a:solidFill>
              </a:rPr>
              <a:t>Середня</a:t>
            </a:r>
            <a:r>
              <a:rPr lang="ru-RU" dirty="0" smtClean="0">
                <a:solidFill>
                  <a:schemeClr val="bg1"/>
                </a:solidFill>
              </a:rPr>
              <a:t> </a:t>
            </a:r>
            <a:r>
              <a:rPr lang="ru-RU" dirty="0" err="1" smtClean="0">
                <a:solidFill>
                  <a:schemeClr val="bg1"/>
                </a:solidFill>
              </a:rPr>
              <a:t>тривалість</a:t>
            </a:r>
            <a:r>
              <a:rPr lang="ru-RU" dirty="0" smtClean="0">
                <a:solidFill>
                  <a:schemeClr val="bg1"/>
                </a:solidFill>
              </a:rPr>
              <a:t> </a:t>
            </a:r>
            <a:r>
              <a:rPr lang="ru-RU" dirty="0" err="1" smtClean="0">
                <a:solidFill>
                  <a:schemeClr val="bg1"/>
                </a:solidFill>
              </a:rPr>
              <a:t>життя</a:t>
            </a:r>
            <a:r>
              <a:rPr lang="ru-RU" dirty="0" smtClean="0">
                <a:solidFill>
                  <a:schemeClr val="bg1"/>
                </a:solidFill>
              </a:rPr>
              <a:t> таких людей </a:t>
            </a:r>
            <a:r>
              <a:rPr lang="ru-RU" dirty="0" err="1" smtClean="0">
                <a:solidFill>
                  <a:schemeClr val="bg1"/>
                </a:solidFill>
              </a:rPr>
              <a:t>лише</a:t>
            </a:r>
            <a:r>
              <a:rPr lang="ru-RU" dirty="0" smtClean="0">
                <a:solidFill>
                  <a:schemeClr val="bg1"/>
                </a:solidFill>
              </a:rPr>
              <a:t> </a:t>
            </a:r>
            <a:r>
              <a:rPr lang="ru-RU" dirty="0" err="1" smtClean="0">
                <a:solidFill>
                  <a:schemeClr val="bg1"/>
                </a:solidFill>
              </a:rPr>
              <a:t>тринадцять</a:t>
            </a:r>
            <a:r>
              <a:rPr lang="ru-RU" dirty="0" smtClean="0">
                <a:solidFill>
                  <a:schemeClr val="bg1"/>
                </a:solidFill>
              </a:rPr>
              <a:t>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Науковцям</a:t>
            </a:r>
            <a:r>
              <a:rPr lang="ru-RU" dirty="0" smtClean="0">
                <a:solidFill>
                  <a:schemeClr val="bg1"/>
                </a:solidFill>
              </a:rPr>
              <a:t> </a:t>
            </a:r>
            <a:r>
              <a:rPr lang="ru-RU" dirty="0" err="1" smtClean="0">
                <a:solidFill>
                  <a:schemeClr val="bg1"/>
                </a:solidFill>
              </a:rPr>
              <a:t>відомий</a:t>
            </a:r>
            <a:r>
              <a:rPr lang="ru-RU" dirty="0" smtClean="0">
                <a:solidFill>
                  <a:schemeClr val="bg1"/>
                </a:solidFill>
              </a:rPr>
              <a:t> </a:t>
            </a:r>
            <a:r>
              <a:rPr lang="ru-RU" dirty="0" err="1" smtClean="0">
                <a:solidFill>
                  <a:schemeClr val="bg1"/>
                </a:solidFill>
              </a:rPr>
              <a:t>тільки</a:t>
            </a:r>
            <a:r>
              <a:rPr lang="ru-RU" dirty="0" smtClean="0">
                <a:solidFill>
                  <a:schemeClr val="bg1"/>
                </a:solidFill>
              </a:rPr>
              <a:t> один </a:t>
            </a:r>
            <a:r>
              <a:rPr lang="ru-RU" dirty="0" err="1" smtClean="0">
                <a:solidFill>
                  <a:schemeClr val="bg1"/>
                </a:solidFill>
              </a:rPr>
              <a:t>пацієнт</a:t>
            </a:r>
            <a:r>
              <a:rPr lang="ru-RU" dirty="0" smtClean="0">
                <a:solidFill>
                  <a:schemeClr val="bg1"/>
                </a:solidFill>
              </a:rPr>
              <a:t> з </a:t>
            </a:r>
            <a:r>
              <a:rPr lang="ru-RU" dirty="0" err="1" smtClean="0">
                <a:solidFill>
                  <a:schemeClr val="bg1"/>
                </a:solidFill>
              </a:rPr>
              <a:t>Японії</a:t>
            </a:r>
            <a:r>
              <a:rPr lang="ru-RU" dirty="0" smtClean="0">
                <a:solidFill>
                  <a:schemeClr val="bg1"/>
                </a:solidFill>
              </a:rPr>
              <a:t>, </a:t>
            </a:r>
            <a:r>
              <a:rPr lang="ru-RU" dirty="0" err="1" smtClean="0">
                <a:solidFill>
                  <a:schemeClr val="bg1"/>
                </a:solidFill>
              </a:rPr>
              <a:t>що</a:t>
            </a:r>
            <a:r>
              <a:rPr lang="ru-RU" dirty="0" smtClean="0">
                <a:solidFill>
                  <a:schemeClr val="bg1"/>
                </a:solidFill>
              </a:rPr>
              <a:t> дожив до сорока </a:t>
            </a:r>
            <a:r>
              <a:rPr lang="ru-RU" dirty="0" err="1" smtClean="0">
                <a:solidFill>
                  <a:schemeClr val="bg1"/>
                </a:solidFill>
              </a:rPr>
              <a:t>п’яти</a:t>
            </a:r>
            <a:r>
              <a:rPr lang="ru-RU" dirty="0" smtClean="0">
                <a:solidFill>
                  <a:schemeClr val="bg1"/>
                </a:solidFill>
              </a:rPr>
              <a:t> </a:t>
            </a:r>
            <a:r>
              <a:rPr lang="ru-RU" dirty="0" err="1" smtClean="0">
                <a:solidFill>
                  <a:schemeClr val="bg1"/>
                </a:solidFill>
              </a:rPr>
              <a:t>років</a:t>
            </a:r>
            <a:r>
              <a:rPr lang="ru-RU" dirty="0" smtClean="0">
                <a:solidFill>
                  <a:schemeClr val="bg1"/>
                </a:solidFill>
              </a:rPr>
              <a:t>.</a:t>
            </a:r>
            <a:endParaRPr lang="ru-RU"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76672"/>
            <a:ext cx="4112096" cy="608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951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1115</Words>
  <Application>Microsoft Office PowerPoint</Application>
  <PresentationFormat>Экран (4:3)</PresentationFormat>
  <Paragraphs>31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WIN7XP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Мутації</dc:title>
  <dc:creator>WIN7XP</dc:creator>
  <cp:lastModifiedBy>WIN7XP</cp:lastModifiedBy>
  <cp:revision>10</cp:revision>
  <dcterms:created xsi:type="dcterms:W3CDTF">2013-11-25T15:51:21Z</dcterms:created>
  <dcterms:modified xsi:type="dcterms:W3CDTF">2013-12-15T11:49:10Z</dcterms:modified>
</cp:coreProperties>
</file>