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70" r:id="rId8"/>
    <p:sldId id="260" r:id="rId9"/>
    <p:sldId id="269" r:id="rId10"/>
    <p:sldId id="261" r:id="rId11"/>
    <p:sldId id="262" r:id="rId12"/>
    <p:sldId id="263" r:id="rId13"/>
    <p:sldId id="264" r:id="rId14"/>
    <p:sldId id="271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29000">
              <a:srgbClr val="E6D78A"/>
            </a:gs>
            <a:gs pos="30000">
              <a:srgbClr val="C7AC4C"/>
            </a:gs>
            <a:gs pos="49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BC523E-AD5D-4727-9ACB-0252CCEDF9AF}" type="datetimeFigureOut">
              <a:rPr lang="uk-UA" smtClean="0"/>
              <a:t>23.12.2014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9E7E1E-7C83-49D0-8FD2-653D481F61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2" TargetMode="External"/><Relationship Id="rId13" Type="http://schemas.openxmlformats.org/officeDocument/2006/relationships/hyperlink" Target="http://uk.wikipedia.org/wiki/%D0%90%D1%81%D0%BE%D1%86%D1%96%D0%B0%D1%86%D1%96%D1%8F_(%D0%BF%D1%81%D0%B8%D1%85%D0%BE%D0%BB%D0%BE%D0%B3%D1%96%D1%8F)" TargetMode="External"/><Relationship Id="rId3" Type="http://schemas.openxmlformats.org/officeDocument/2006/relationships/hyperlink" Target="http://uk.wikipedia.org/wiki/%D0%96%D0%BE%D0%B2%D1%82%D0%BD%D0%B5%D0%B2%D0%B0_%D1%80%D0%B5%D0%B2%D0%BE%D0%BB%D1%8E%D1%86%D1%96%D1%8F" TargetMode="External"/><Relationship Id="rId7" Type="http://schemas.openxmlformats.org/officeDocument/2006/relationships/hyperlink" Target="http://uk.wikipedia.org/wiki/%D0%9F%D1%83%D0%B1%D0%BB%D1%96%D0%B9_%D0%9E%D0%B2%D1%96%D0%B4%D1%96%D0%B9_%D0%9D%D0%B0%D0%B7%D0%BE%D0%BD" TargetMode="External"/><Relationship Id="rId12" Type="http://schemas.openxmlformats.org/officeDocument/2006/relationships/hyperlink" Target="http://uk.wikipedia.org/wiki/1919" TargetMode="External"/><Relationship Id="rId2" Type="http://schemas.openxmlformats.org/officeDocument/2006/relationships/hyperlink" Target="http://uk.wikipedia.org/wiki/%D0%9F%D0%B5%D1%80%D1%88%D0%B0_%D1%81%D0%B2%D1%96%D1%82%D0%BE%D0%B2%D0%B0_%D0%B2%D1%96%D0%B9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Tristia&amp;action=edit&amp;redlink=1" TargetMode="External"/><Relationship Id="rId11" Type="http://schemas.openxmlformats.org/officeDocument/2006/relationships/hyperlink" Target="http://uk.wikipedia.org/wiki/%D0%9A%D0%B8%D1%97%D0%B2" TargetMode="External"/><Relationship Id="rId5" Type="http://schemas.openxmlformats.org/officeDocument/2006/relationships/hyperlink" Target="http://uk.wikipedia.org/wiki/1920" TargetMode="External"/><Relationship Id="rId15" Type="http://schemas.microsoft.com/office/2007/relationships/hdphoto" Target="../media/hdphoto2.wdp"/><Relationship Id="rId10" Type="http://schemas.openxmlformats.org/officeDocument/2006/relationships/hyperlink" Target="http://uk.wikipedia.org/wiki/%D0%9C%D0%B0%D0%BD%D0%B4%D0%B5%D0%BB%D1%8C%D1%88%D1%82%D0%B0%D0%BC_%D0%9D%D0%B0%D0%B4%D1%96%D1%8F_%D0%AF%D0%BA%D1%96%D0%B2%D0%BD%D0%B0" TargetMode="External"/><Relationship Id="rId4" Type="http://schemas.openxmlformats.org/officeDocument/2006/relationships/hyperlink" Target="http://uk.wikipedia.org/wiki/1916" TargetMode="External"/><Relationship Id="rId9" Type="http://schemas.openxmlformats.org/officeDocument/2006/relationships/hyperlink" Target="http://uk.wikipedia.org/wiki/1923" TargetMode="External"/><Relationship Id="rId1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0%B2%D1%82%D0%BE%D0%B1%D1%96%D0%BE%D0%B3%D1%80%D0%B0%D1%84%D1%96%D1%8F" TargetMode="External"/><Relationship Id="rId3" Type="http://schemas.openxmlformats.org/officeDocument/2006/relationships/hyperlink" Target="http://uk.wikipedia.org/wiki/1920-%D1%82%D1%96" TargetMode="External"/><Relationship Id="rId7" Type="http://schemas.openxmlformats.org/officeDocument/2006/relationships/hyperlink" Target="http://uk.wikipedia.org/wiki/1923" TargetMode="External"/><Relationship Id="rId12" Type="http://schemas.openxmlformats.org/officeDocument/2006/relationships/hyperlink" Target="http://uk.wikipedia.org/wiki/%D0%9F%D0%BE%D0%B5%D0%B7%D1%96%D1%8F" TargetMode="External"/><Relationship Id="rId2" Type="http://schemas.openxmlformats.org/officeDocument/2006/relationships/hyperlink" Target="http://uk.wikipedia.org/wiki/%D0%95%D0%B2%D0%BE%D0%BB%D1%8E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30" TargetMode="External"/><Relationship Id="rId11" Type="http://schemas.openxmlformats.org/officeDocument/2006/relationships/hyperlink" Target="http://uk.wikipedia.org/wiki/1928" TargetMode="External"/><Relationship Id="rId5" Type="http://schemas.openxmlformats.org/officeDocument/2006/relationships/hyperlink" Target="http://uk.wikipedia.org/wiki/1925" TargetMode="External"/><Relationship Id="rId10" Type="http://schemas.openxmlformats.org/officeDocument/2006/relationships/hyperlink" Target="http://uk.wikipedia.org/wiki/1927" TargetMode="External"/><Relationship Id="rId4" Type="http://schemas.openxmlformats.org/officeDocument/2006/relationships/hyperlink" Target="http://uk.wikipedia.org/w/index.php?title=%D0%95%D0%BB%D1%8E%D0%B7%D1%96%D1%8F&amp;action=edit&amp;redlink=1" TargetMode="External"/><Relationship Id="rId9" Type="http://schemas.openxmlformats.org/officeDocument/2006/relationships/hyperlink" Target="http://uk.wikipedia.org/wiki/%D0%93%D0%BE%D0%B3%D0%BE%D0%BB%D1%8C_%D0%9C%D0%B8%D0%BA%D0%BE%D0%BB%D0%B0_%D0%92%D0%B0%D1%81%D0%B8%D0%BB%D1%8C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1%81%D0%B5" TargetMode="External"/><Relationship Id="rId2" Type="http://schemas.openxmlformats.org/officeDocument/2006/relationships/hyperlink" Target="http://uk.wikipedia.org/wiki/193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933" TargetMode="External"/><Relationship Id="rId4" Type="http://schemas.openxmlformats.org/officeDocument/2006/relationships/hyperlink" Target="http://uk.wikipedia.org/wiki/%D0%94%D0%B0%D0%BD%D1%82%D0%B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0%D1%80%D0%B5%D1%88%D1%82" TargetMode="External"/><Relationship Id="rId3" Type="http://schemas.openxmlformats.org/officeDocument/2006/relationships/hyperlink" Target="http://uk.wikipedia.org/wiki/%D0%A1%D1%82%D0%B0%D0%BB%D1%96%D0%BD_%D0%99%D0%BE%D1%81%D0%B8%D0%BF_%D0%92%D1%96%D1%81%D1%81%D0%B0%D1%80%D1%96%D0%BE%D0%BD%D0%BE%D0%B2%D0%B8%D1%87" TargetMode="External"/><Relationship Id="rId7" Type="http://schemas.openxmlformats.org/officeDocument/2006/relationships/hyperlink" Target="http://uk.wikipedia.org/wiki/1937" TargetMode="External"/><Relationship Id="rId2" Type="http://schemas.openxmlformats.org/officeDocument/2006/relationships/hyperlink" Target="http://uk.wikipedia.org/wiki/19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34" TargetMode="External"/><Relationship Id="rId5" Type="http://schemas.openxmlformats.org/officeDocument/2006/relationships/hyperlink" Target="http://uk.wikipedia.org/wiki/%D0%92%D0%BE%D1%80%D0%BE%D0%BD%D0%B5%D0%B6" TargetMode="External"/><Relationship Id="rId4" Type="http://schemas.openxmlformats.org/officeDocument/2006/relationships/hyperlink" Target="http://uk.wikipedia.org/wiki/%D0%A7%D0%B5%D1%80%D0%B4%D0%B8%D0%BD%D1%8C" TargetMode="External"/><Relationship Id="rId9" Type="http://schemas.openxmlformats.org/officeDocument/2006/relationships/hyperlink" Target="http://uk.wikipedia.org/wiki/%D0%A5%D0%B2%D0%BE%D1%80%D0%BE%D0%B1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56" TargetMode="External"/><Relationship Id="rId3" Type="http://schemas.openxmlformats.org/officeDocument/2006/relationships/hyperlink" Target="http://uk.wikipedia.org/wiki/%D0%94%D0%B0%D0%BB%D0%B5%D0%BA%D0%B8%D0%B9_%D0%A1%D1%85%D1%96%D0%B4" TargetMode="External"/><Relationship Id="rId7" Type="http://schemas.openxmlformats.org/officeDocument/2006/relationships/hyperlink" Target="http://uk.wikipedia.org/wiki/%D0%92%D0%BB%D0%B0%D0%B4%D0%B8%D0%B2%D0%BE%D1%81%D1%82%D0%BE%D0%BA" TargetMode="External"/><Relationship Id="rId2" Type="http://schemas.openxmlformats.org/officeDocument/2006/relationships/hyperlink" Target="http://uk.wikipedia.org/wiki/19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2%D0%BB%D0%B0%D0%B4%D0%BF%D0%B5%D1%80%D0%BF%D1%83%D0%BD%D0%BA%D1%82&amp;action=edit&amp;redlink=1" TargetMode="External"/><Relationship Id="rId5" Type="http://schemas.openxmlformats.org/officeDocument/2006/relationships/hyperlink" Target="http://uk.wikipedia.org/wiki/%D0%A2%D0%B8%D1%84" TargetMode="External"/><Relationship Id="rId4" Type="http://schemas.openxmlformats.org/officeDocument/2006/relationships/hyperlink" Target="http://uk.wikipedia.org/wiki/27_%D0%B3%D1%80%D1%83%D0%B4%D0%BD%D1%8F" TargetMode="External"/><Relationship Id="rId9" Type="http://schemas.openxmlformats.org/officeDocument/2006/relationships/hyperlink" Target="http://uk.wikipedia.org/wiki/198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0%B0%D1%80%D1%88%D0%B0%D0%B2%D0%B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/index.php?title=%D0%9A%D1%83%D0%BF%D0%B5%D1%86%D1%8C%D0%BA%D0%B0_%D0%B3%D1%96%D0%BB%D1%8C%D0%B4%D0%B8%D1%8F&amp;action=edit&amp;redlink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9C%D1%83%D0%B7%D0%B8%D0%BA%D0%B0%D0%BD%D1%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2%D0%B5%D0%BD%D1%96%D1%88%D0%B5%D0%B2%D1%81%D1%8C%D0%BA%D0%B5_%D1%83%D1%87%D0%B8%D0%BB%D0%B8%D1%89%D0%B5&amp;action=edit&amp;redlink=1" TargetMode="External"/><Relationship Id="rId2" Type="http://schemas.openxmlformats.org/officeDocument/2006/relationships/hyperlink" Target="http://uk.wikipedia.org/wiki/%D0%9F%D0%B5%D1%82%D0%B5%D1%80%D0%B1%D1%83%D1%80%D0%B3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k.wikipedia.org/wiki/1907" TargetMode="External"/><Relationship Id="rId4" Type="http://schemas.openxmlformats.org/officeDocument/2006/relationships/hyperlink" Target="http://uk.wikipedia.org/wiki/190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8E%D1%82%D0%B5%D1%80%D0%B0%D0%BD%D1%81%D1%82%D0%B2%D0%BE" TargetMode="External"/><Relationship Id="rId3" Type="http://schemas.openxmlformats.org/officeDocument/2006/relationships/hyperlink" Target="http://uk.wikipedia.org/wiki/1910" TargetMode="External"/><Relationship Id="rId7" Type="http://schemas.openxmlformats.org/officeDocument/2006/relationships/hyperlink" Target="http://uk.wikipedia.org/wiki/%D0%9F%D0%B5%D1%82%D0%B5%D1%80%D0%B1%D1%83%D1%80%D0%B7%D1%8C%D0%BA%D0%B8%D0%B9_%D1%83%D0%BD%D1%96%D0%B2%D0%B5%D1%80%D1%81%D0%B8%D1%82%D0%B5%D1%82" TargetMode="External"/><Relationship Id="rId2" Type="http://schemas.openxmlformats.org/officeDocument/2006/relationships/hyperlink" Target="http://uk.wikipedia.org/wiki/1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11" TargetMode="External"/><Relationship Id="rId5" Type="http://schemas.openxmlformats.org/officeDocument/2006/relationships/hyperlink" Target="http://uk.wikipedia.org/wiki/%D0%93%D0%B5%D0%B9%D0%B4%D0%B5%D0%BB%D1%8C%D0%B1%D0%B5%D1%80%D0%B7%D1%8C%D0%BA%D0%B8%D0%B9_%D1%83%D0%BD%D1%96%D0%B2%D0%B5%D1%80%D1%81%D0%B8%D1%82%D0%B5%D1%82" TargetMode="External"/><Relationship Id="rId10" Type="http://schemas.openxmlformats.org/officeDocument/2006/relationships/hyperlink" Target="http://uk.wikipedia.org/wiki/1917" TargetMode="External"/><Relationship Id="rId4" Type="http://schemas.openxmlformats.org/officeDocument/2006/relationships/hyperlink" Target="http://uk.wikipedia.org/wiki/%D0%A1%D0%BE%D1%80%D0%B1%D0%BE%D0%BD%D0%BD%D0%B0" TargetMode="External"/><Relationship Id="rId9" Type="http://schemas.openxmlformats.org/officeDocument/2006/relationships/hyperlink" Target="http://uk.wikipedia.org/wiki/10_%D0%B2%D0%B5%D1%80%D0%B5%D1%81%D0%BD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81%D0%B5%D1%81%D0%B2%D1%96%D1%82" TargetMode="External"/><Relationship Id="rId13" Type="http://schemas.openxmlformats.org/officeDocument/2006/relationships/hyperlink" Target="http://uk.wikipedia.org/wiki/1913" TargetMode="External"/><Relationship Id="rId3" Type="http://schemas.openxmlformats.org/officeDocument/2006/relationships/hyperlink" Target="http://uk.wikipedia.org/wiki/%D0%9F%D0%BE%D0%BB%D1%8C_%D0%92%D0%B5%D1%80%D0%BB%D0%B5%D0%BD" TargetMode="External"/><Relationship Id="rId7" Type="http://schemas.openxmlformats.org/officeDocument/2006/relationships/hyperlink" Target="http://uk.wikipedia.org/wiki/%D0%90%D0%BA%D0%BC%D0%B5%D1%97%D0%B7%D0%BC" TargetMode="External"/><Relationship Id="rId12" Type="http://schemas.openxmlformats.org/officeDocument/2006/relationships/hyperlink" Target="http://uk.wikipedia.org/w/index.php?title=%D0%9A%D0%B0%D0%BC%D1%96%D0%BD%D1%8C_(%D0%BA%D0%BD%D0%B8%D0%B3%D0%B0)&amp;action=edit&amp;redlink=1" TargetMode="External"/><Relationship Id="rId2" Type="http://schemas.openxmlformats.org/officeDocument/2006/relationships/hyperlink" Target="http://uk.wikipedia.org/wiki/%D0%A1%D0%B8%D0%BC%D0%B2%D0%BE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12" TargetMode="External"/><Relationship Id="rId11" Type="http://schemas.openxmlformats.org/officeDocument/2006/relationships/hyperlink" Target="http://uk.wikipedia.org/wiki/%D0%93%D1%83%D0%BC%D1%96%D0%BB%D1%8C%D0%BE%D0%B2_%D0%9C%D0%B8%D0%BA%D0%BE%D0%BB%D0%B0_%D0%A1%D1%82%D0%B5%D0%BF%D0%B0%D0%BD%D0%BE%D0%B2%D0%B8%D1%87" TargetMode="External"/><Relationship Id="rId5" Type="http://schemas.openxmlformats.org/officeDocument/2006/relationships/hyperlink" Target="http://uk.wikipedia.org/wiki/%D0%A2%D1%8E%D1%82%D1%87%D0%B5%D0%B2_%D0%A4%D0%B5%D0%B4%D1%96%D1%80_%D0%86%D0%B2%D0%B0%D0%BD%D0%BE%D0%B2%D0%B8%D1%87" TargetMode="External"/><Relationship Id="rId15" Type="http://schemas.openxmlformats.org/officeDocument/2006/relationships/hyperlink" Target="http://uk.wikipedia.org/wiki/1922" TargetMode="External"/><Relationship Id="rId10" Type="http://schemas.openxmlformats.org/officeDocument/2006/relationships/hyperlink" Target="http://uk.wikipedia.org/wiki/%D0%90%D1%85%D0%BC%D0%B0%D1%82%D0%BE%D0%B2%D0%B0_%D0%90%D0%BD%D0%BD%D0%B0_%D0%90%D0%BD%D0%B4%D1%80%D1%96%D1%97%D0%B2%D0%BD%D0%B0" TargetMode="External"/><Relationship Id="rId4" Type="http://schemas.openxmlformats.org/officeDocument/2006/relationships/hyperlink" Target="http://uk.wikipedia.org/wiki/%D0%A1%D0%BE%D0%BB%D0%BE%D0%B3%D1%83%D0%B1_%D0%A4%D0%B5%D0%B4%D1%96%D1%80_%D0%9A%D1%83%D0%B7%D1%8C%D0%BC%D0%B8%D1%87" TargetMode="External"/><Relationship Id="rId9" Type="http://schemas.openxmlformats.org/officeDocument/2006/relationships/hyperlink" Target="http://uk.wikipedia.org/wiki/%D0%86%D1%80%D1%80%D0%B0%D1%86%D1%96%D0%BE%D0%BD%D0%B0%D0%BB%D1%8C%D0%BD%D1%96%D1%81%D1%82%D1%8C" TargetMode="External"/><Relationship Id="rId14" Type="http://schemas.openxmlformats.org/officeDocument/2006/relationships/hyperlink" Target="http://uk.wikipedia.org/wiki/191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Толя\Desktop\Без 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2056229" cy="3240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7" y="1052736"/>
            <a:ext cx="69127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b="1" cap="all" dirty="0" err="1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Мандельштам</a:t>
            </a:r>
            <a:r>
              <a:rPr lang="uk-UA" sz="3600" b="1" cap="all" dirty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 Осип </a:t>
            </a:r>
            <a:r>
              <a:rPr lang="uk-UA" sz="3600" b="1" cap="all" dirty="0" err="1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Емільович</a:t>
            </a:r>
            <a:endParaRPr lang="uk-UA" b="1" cap="all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57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200800" cy="4536504"/>
          </a:xfrm>
        </p:spPr>
        <p:txBody>
          <a:bodyPr/>
          <a:lstStyle/>
          <a:p>
            <a:pPr algn="ctr"/>
            <a:r>
              <a:rPr lang="uk-UA" b="1" i="1" dirty="0"/>
              <a:t>Вірші часу </a:t>
            </a:r>
            <a:r>
              <a:rPr lang="uk-UA" b="1" i="1" dirty="0">
                <a:hlinkClick r:id="rId2" tooltip="Перша світова війна"/>
              </a:rPr>
              <a:t>Першої світової </a:t>
            </a:r>
            <a:r>
              <a:rPr lang="uk-UA" b="1" i="1" dirty="0" err="1">
                <a:hlinkClick r:id="rId2" tooltip="Перша світова війна"/>
              </a:rPr>
              <a:t>війни</a:t>
            </a:r>
            <a:r>
              <a:rPr lang="uk-UA" b="1" i="1" dirty="0" err="1"/>
              <a:t> і </a:t>
            </a:r>
            <a:r>
              <a:rPr lang="uk-UA" b="1" i="1" dirty="0" err="1">
                <a:hlinkClick r:id="rId3" tooltip="Жовтнева революція"/>
              </a:rPr>
              <a:t>рев</a:t>
            </a:r>
            <a:r>
              <a:rPr lang="uk-UA" b="1" i="1" dirty="0">
                <a:hlinkClick r:id="rId3" tooltip="Жовтнева революція"/>
              </a:rPr>
              <a:t>олюції</a:t>
            </a:r>
            <a:r>
              <a:rPr lang="uk-UA" b="1" i="1" dirty="0"/>
              <a:t> (</a:t>
            </a:r>
            <a:r>
              <a:rPr lang="uk-UA" b="1" i="1" dirty="0">
                <a:hlinkClick r:id="rId4" tooltip="1916"/>
              </a:rPr>
              <a:t>1916</a:t>
            </a:r>
            <a:r>
              <a:rPr lang="uk-UA" b="1" i="1" dirty="0"/>
              <a:t>–</a:t>
            </a:r>
            <a:r>
              <a:rPr lang="uk-UA" b="1" i="1" dirty="0">
                <a:hlinkClick r:id="rId5" tooltip="1920"/>
              </a:rPr>
              <a:t>1920</a:t>
            </a:r>
            <a:r>
              <a:rPr lang="uk-UA" b="1" i="1" dirty="0"/>
              <a:t>) склали другу книгу </a:t>
            </a:r>
            <a:r>
              <a:rPr lang="uk-UA" b="1" i="1" dirty="0">
                <a:hlinkClick r:id="rId6" tooltip="Tristia (ще не написана)"/>
              </a:rPr>
              <a:t>«</a:t>
            </a:r>
            <a:r>
              <a:rPr lang="en-US" b="1" i="1" dirty="0" err="1">
                <a:hlinkClick r:id="rId6" tooltip="Tristia (ще не написана)"/>
              </a:rPr>
              <a:t>Tristia</a:t>
            </a:r>
            <a:r>
              <a:rPr lang="en-US" b="1" i="1" dirty="0">
                <a:hlinkClick r:id="rId6" tooltip="Tristia (ще не написана)"/>
              </a:rPr>
              <a:t>»</a:t>
            </a:r>
            <a:r>
              <a:rPr lang="en-US" b="1" i="1" dirty="0"/>
              <a:t> («</a:t>
            </a:r>
            <a:r>
              <a:rPr lang="uk-UA" b="1" i="1" dirty="0"/>
              <a:t>Книга скорботи», заголовок сходить до </a:t>
            </a:r>
            <a:r>
              <a:rPr lang="uk-UA" b="1" i="1" dirty="0">
                <a:hlinkClick r:id="rId7" tooltip="Публій Овідій Назон"/>
              </a:rPr>
              <a:t>Овідія</a:t>
            </a:r>
            <a:r>
              <a:rPr lang="uk-UA" b="1" i="1" dirty="0"/>
              <a:t>), що вийшла в </a:t>
            </a:r>
            <a:r>
              <a:rPr lang="uk-UA" b="1" i="1" dirty="0">
                <a:hlinkClick r:id="rId8" tooltip="1922"/>
              </a:rPr>
              <a:t>1922</a:t>
            </a:r>
            <a:r>
              <a:rPr lang="uk-UA" b="1" i="1" dirty="0"/>
              <a:t>. Її авторський варіант з'явився в </a:t>
            </a:r>
            <a:r>
              <a:rPr lang="uk-UA" b="1" i="1" dirty="0">
                <a:hlinkClick r:id="rId9" tooltip="1923"/>
              </a:rPr>
              <a:t>1923</a:t>
            </a:r>
            <a:r>
              <a:rPr lang="uk-UA" b="1" i="1" dirty="0"/>
              <a:t> під заголовком «Друга книга» і з загальною посвятою «Н. Х.» — </a:t>
            </a:r>
            <a:r>
              <a:rPr lang="uk-UA" b="1" i="1" dirty="0">
                <a:hlinkClick r:id="rId10" tooltip="Мандельштам Надія Яківна"/>
              </a:rPr>
              <a:t>Надії Яківні </a:t>
            </a:r>
            <a:r>
              <a:rPr lang="uk-UA" b="1" i="1" dirty="0" err="1">
                <a:hlinkClick r:id="rId10" tooltip="Мандельштам Надія Яківна"/>
              </a:rPr>
              <a:t>Хазіній</a:t>
            </a:r>
            <a:r>
              <a:rPr lang="uk-UA" b="1" i="1" dirty="0"/>
              <a:t>, дружині поета (їх знайомство відбулося в </a:t>
            </a:r>
            <a:r>
              <a:rPr lang="uk-UA" b="1" i="1" dirty="0">
                <a:hlinkClick r:id="rId11" tooltip="Київ"/>
              </a:rPr>
              <a:t>Києві</a:t>
            </a:r>
            <a:r>
              <a:rPr lang="uk-UA" b="1" i="1" dirty="0"/>
              <a:t>, у </a:t>
            </a:r>
            <a:r>
              <a:rPr lang="uk-UA" b="1" i="1" dirty="0" err="1"/>
              <a:t>трав</a:t>
            </a:r>
            <a:r>
              <a:rPr lang="uk-UA" b="1" i="1" dirty="0"/>
              <a:t>ні </a:t>
            </a:r>
            <a:r>
              <a:rPr lang="uk-UA" b="1" i="1" dirty="0">
                <a:hlinkClick r:id="rId12" tooltip="1919"/>
              </a:rPr>
              <a:t>1919</a:t>
            </a:r>
            <a:r>
              <a:rPr lang="uk-UA" b="1" i="1" dirty="0"/>
              <a:t>). У книзі чітко простежується еволюція від </a:t>
            </a:r>
            <a:r>
              <a:rPr lang="uk-UA" b="1" i="1" dirty="0" err="1"/>
              <a:t>акмеістичного</a:t>
            </a:r>
            <a:r>
              <a:rPr lang="uk-UA" b="1" i="1" dirty="0"/>
              <a:t>, </a:t>
            </a:r>
            <a:r>
              <a:rPr lang="uk-UA" b="1" i="1" dirty="0" smtClean="0"/>
              <a:t>раціонального, до </a:t>
            </a:r>
            <a:r>
              <a:rPr lang="uk-UA" b="1" i="1" dirty="0" err="1"/>
              <a:t>іраціонального</a:t>
            </a:r>
            <a:r>
              <a:rPr lang="uk-UA" b="1" i="1" dirty="0"/>
              <a:t>, до </a:t>
            </a:r>
            <a:r>
              <a:rPr lang="uk-UA" b="1" i="1" dirty="0" smtClean="0"/>
              <a:t>поетики. </a:t>
            </a:r>
          </a:p>
          <a:p>
            <a:pPr indent="0" algn="ctr">
              <a:buNone/>
            </a:pPr>
            <a:r>
              <a:rPr lang="uk-UA" b="1" i="1" dirty="0"/>
              <a:t>складніших </a:t>
            </a:r>
            <a:r>
              <a:rPr lang="uk-UA" b="1" i="1" dirty="0">
                <a:hlinkClick r:id="rId13" tooltip="Асоціація (психологія)"/>
              </a:rPr>
              <a:t>асоціацій</a:t>
            </a:r>
            <a:endParaRPr lang="ru-RU" b="1" i="1" dirty="0"/>
          </a:p>
        </p:txBody>
      </p:sp>
      <p:pic>
        <p:nvPicPr>
          <p:cNvPr id="2050" name="Picture 2" descr="http://i.livelib.ru/boocover/1000188011/l/105a/Osip_Mandelshtam__Tristi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76" y="4077072"/>
            <a:ext cx="1330385" cy="1702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984776" cy="43924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/>
              <a:t>Подальша</a:t>
            </a:r>
            <a:r>
              <a:rPr lang="ru-RU" b="1" i="1" dirty="0"/>
              <a:t> </a:t>
            </a:r>
            <a:r>
              <a:rPr lang="ru-RU" b="1" i="1" dirty="0" err="1">
                <a:hlinkClick r:id="rId2" tooltip="Еволюція"/>
              </a:rPr>
              <a:t>еволюція</a:t>
            </a:r>
            <a:r>
              <a:rPr lang="ru-RU" b="1" i="1" dirty="0"/>
              <a:t> </a:t>
            </a:r>
            <a:r>
              <a:rPr lang="ru-RU" b="1" i="1" dirty="0" err="1"/>
              <a:t>поетики</a:t>
            </a:r>
            <a:r>
              <a:rPr lang="ru-RU" b="1" i="1" dirty="0"/>
              <a:t> </a:t>
            </a:r>
            <a:r>
              <a:rPr lang="ru-RU" b="1" i="1" dirty="0" err="1"/>
              <a:t>відбивається</a:t>
            </a:r>
            <a:r>
              <a:rPr lang="ru-RU" b="1" i="1" dirty="0"/>
              <a:t> у </a:t>
            </a:r>
            <a:r>
              <a:rPr lang="ru-RU" b="1" i="1" dirty="0" err="1"/>
              <a:t>віршах</a:t>
            </a:r>
            <a:r>
              <a:rPr lang="ru-RU" b="1" i="1" dirty="0"/>
              <a:t> </a:t>
            </a:r>
            <a:r>
              <a:rPr lang="ru-RU" b="1" i="1" dirty="0">
                <a:hlinkClick r:id="rId3" tooltip="1920-ті"/>
              </a:rPr>
              <a:t>1920-х</a:t>
            </a:r>
            <a:r>
              <a:rPr lang="ru-RU" b="1" i="1" dirty="0"/>
              <a:t> з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численними</a:t>
            </a:r>
            <a:r>
              <a:rPr lang="ru-RU" b="1" i="1" dirty="0"/>
              <a:t> </a:t>
            </a:r>
            <a:r>
              <a:rPr lang="ru-RU" b="1" i="1" dirty="0" err="1"/>
              <a:t>культурними</a:t>
            </a:r>
            <a:r>
              <a:rPr lang="ru-RU" b="1" i="1" dirty="0"/>
              <a:t> </a:t>
            </a:r>
            <a:r>
              <a:rPr lang="ru-RU" b="1" i="1" dirty="0" err="1">
                <a:hlinkClick r:id="rId4" tooltip="Елюзія (ще не написана)"/>
              </a:rPr>
              <a:t>елюзіями</a:t>
            </a:r>
            <a:r>
              <a:rPr lang="ru-RU" b="1" i="1" dirty="0"/>
              <a:t>. З </a:t>
            </a:r>
            <a:r>
              <a:rPr lang="ru-RU" b="1" i="1" dirty="0" err="1"/>
              <a:t>травня</a:t>
            </a:r>
            <a:r>
              <a:rPr lang="ru-RU" b="1" i="1" dirty="0"/>
              <a:t> </a:t>
            </a:r>
            <a:r>
              <a:rPr lang="ru-RU" b="1" i="1" dirty="0">
                <a:hlinkClick r:id="rId5" tooltip="1925"/>
              </a:rPr>
              <a:t>1925</a:t>
            </a:r>
            <a:r>
              <a:rPr lang="ru-RU" b="1" i="1" dirty="0"/>
              <a:t> по </a:t>
            </a:r>
            <a:r>
              <a:rPr lang="ru-RU" b="1" i="1" dirty="0" err="1"/>
              <a:t>жовтень</a:t>
            </a:r>
            <a:r>
              <a:rPr lang="ru-RU" b="1" i="1" dirty="0"/>
              <a:t> </a:t>
            </a:r>
            <a:r>
              <a:rPr lang="ru-RU" b="1" i="1" dirty="0">
                <a:hlinkClick r:id="rId6" tooltip="1930"/>
              </a:rPr>
              <a:t>1930</a:t>
            </a:r>
            <a:r>
              <a:rPr lang="ru-RU" b="1" i="1" dirty="0"/>
              <a:t> </a:t>
            </a:r>
            <a:r>
              <a:rPr lang="ru-RU" b="1" i="1" dirty="0" err="1"/>
              <a:t>настає</a:t>
            </a:r>
            <a:r>
              <a:rPr lang="ru-RU" b="1" i="1" dirty="0"/>
              <a:t> </a:t>
            </a:r>
            <a:r>
              <a:rPr lang="ru-RU" b="1" i="1" dirty="0" err="1"/>
              <a:t>віршова</a:t>
            </a:r>
            <a:r>
              <a:rPr lang="ru-RU" b="1" i="1" dirty="0"/>
              <a:t> пауза у </a:t>
            </a:r>
            <a:r>
              <a:rPr lang="ru-RU" b="1" i="1" dirty="0" err="1"/>
              <a:t>творчості</a:t>
            </a:r>
            <a:r>
              <a:rPr lang="ru-RU" b="1" i="1" dirty="0"/>
              <a:t>. В </a:t>
            </a:r>
            <a:r>
              <a:rPr lang="ru-RU" b="1" i="1" dirty="0" err="1"/>
              <a:t>цей</a:t>
            </a:r>
            <a:r>
              <a:rPr lang="ru-RU" b="1" i="1" dirty="0"/>
              <a:t> час </a:t>
            </a:r>
            <a:r>
              <a:rPr lang="ru-RU" b="1" i="1" dirty="0" err="1"/>
              <a:t>пишеться</a:t>
            </a:r>
            <a:r>
              <a:rPr lang="ru-RU" b="1" i="1" dirty="0"/>
              <a:t> проза, до </a:t>
            </a:r>
            <a:r>
              <a:rPr lang="ru-RU" b="1" i="1" dirty="0" err="1"/>
              <a:t>створеної</a:t>
            </a:r>
            <a:r>
              <a:rPr lang="ru-RU" b="1" i="1" dirty="0"/>
              <a:t> </a:t>
            </a:r>
            <a:r>
              <a:rPr lang="ru-RU" b="1" i="1" dirty="0" smtClean="0"/>
              <a:t>В</a:t>
            </a:r>
            <a:r>
              <a:rPr lang="ru-RU" b="1" i="1" dirty="0"/>
              <a:t> </a:t>
            </a:r>
            <a:r>
              <a:rPr lang="ru-RU" b="1" i="1" dirty="0">
                <a:hlinkClick r:id="rId7" tooltip="1923"/>
              </a:rPr>
              <a:t>1923</a:t>
            </a:r>
            <a:r>
              <a:rPr lang="ru-RU" b="1" i="1" dirty="0"/>
              <a:t> </a:t>
            </a:r>
            <a:r>
              <a:rPr lang="ru-RU" b="1" i="1" dirty="0" err="1">
                <a:hlinkClick r:id="rId8" tooltip="Автобіографія"/>
              </a:rPr>
              <a:t>автобіографії</a:t>
            </a:r>
            <a:r>
              <a:rPr lang="ru-RU" b="1" i="1" dirty="0"/>
              <a:t> «Шум часу» </a:t>
            </a:r>
            <a:r>
              <a:rPr lang="ru-RU" b="1" i="1" dirty="0" err="1"/>
              <a:t>додаються</a:t>
            </a:r>
            <a:r>
              <a:rPr lang="ru-RU" b="1" i="1" dirty="0"/>
              <a:t>, в першу </a:t>
            </a:r>
            <a:r>
              <a:rPr lang="ru-RU" b="1" i="1" dirty="0" err="1"/>
              <a:t>чергу</a:t>
            </a:r>
            <a:r>
              <a:rPr lang="ru-RU" b="1" i="1" dirty="0"/>
              <a:t>, </a:t>
            </a:r>
            <a:r>
              <a:rPr lang="ru-RU" b="1" i="1" dirty="0" err="1">
                <a:hlinkClick r:id="rId9" tooltip="Гоголь Микола Васильович"/>
              </a:rPr>
              <a:t>гоголівські</a:t>
            </a:r>
            <a:r>
              <a:rPr lang="ru-RU" b="1" i="1" dirty="0"/>
              <a:t> </a:t>
            </a:r>
            <a:r>
              <a:rPr lang="ru-RU" b="1" i="1" dirty="0" err="1"/>
              <a:t>мотиви</a:t>
            </a:r>
            <a:r>
              <a:rPr lang="ru-RU" b="1" i="1" dirty="0"/>
              <a:t> </a:t>
            </a:r>
            <a:r>
              <a:rPr lang="ru-RU" b="1" i="1" dirty="0" err="1"/>
              <a:t>повість</a:t>
            </a:r>
            <a:r>
              <a:rPr lang="ru-RU" b="1" i="1" dirty="0"/>
              <a:t> «</a:t>
            </a:r>
            <a:r>
              <a:rPr lang="ru-RU" b="1" i="1" dirty="0" err="1"/>
              <a:t>Єгипетська</a:t>
            </a:r>
            <a:r>
              <a:rPr lang="ru-RU" b="1" i="1" dirty="0"/>
              <a:t> марка» (</a:t>
            </a:r>
            <a:r>
              <a:rPr lang="ru-RU" b="1" i="1" dirty="0">
                <a:hlinkClick r:id="rId10" tooltip="1927"/>
              </a:rPr>
              <a:t>1927</a:t>
            </a:r>
            <a:r>
              <a:rPr lang="ru-RU" b="1" i="1" dirty="0"/>
              <a:t>). В </a:t>
            </a:r>
            <a:r>
              <a:rPr lang="ru-RU" b="1" i="1" dirty="0">
                <a:hlinkClick r:id="rId11" tooltip="1928"/>
              </a:rPr>
              <a:t>1928</a:t>
            </a:r>
            <a:r>
              <a:rPr lang="ru-RU" b="1" i="1" dirty="0"/>
              <a:t> </a:t>
            </a:r>
            <a:r>
              <a:rPr lang="ru-RU" b="1" i="1" dirty="0" err="1"/>
              <a:t>друкується</a:t>
            </a:r>
            <a:r>
              <a:rPr lang="ru-RU" b="1" i="1" dirty="0"/>
              <a:t> </a:t>
            </a:r>
            <a:r>
              <a:rPr lang="ru-RU" b="1" i="1" dirty="0" err="1"/>
              <a:t>останній</a:t>
            </a:r>
            <a:r>
              <a:rPr lang="ru-RU" b="1" i="1" dirty="0"/>
              <a:t> </a:t>
            </a:r>
            <a:r>
              <a:rPr lang="ru-RU" b="1" i="1" dirty="0" err="1"/>
              <a:t>прижиттєвий</a:t>
            </a:r>
            <a:r>
              <a:rPr lang="ru-RU" b="1" i="1" dirty="0" err="1">
                <a:hlinkClick r:id="rId12" tooltip="Поезія"/>
              </a:rPr>
              <a:t>поетичний</a:t>
            </a:r>
            <a:r>
              <a:rPr lang="ru-RU" b="1" i="1" dirty="0"/>
              <a:t> </a:t>
            </a:r>
            <a:r>
              <a:rPr lang="ru-RU" b="1" i="1" dirty="0" err="1"/>
              <a:t>збірник</a:t>
            </a:r>
            <a:r>
              <a:rPr lang="ru-RU" b="1" i="1" dirty="0"/>
              <a:t> «</a:t>
            </a:r>
            <a:r>
              <a:rPr lang="ru-RU" b="1" i="1" dirty="0" err="1"/>
              <a:t>Вірші</a:t>
            </a:r>
            <a:r>
              <a:rPr lang="ru-RU" b="1" i="1" dirty="0"/>
              <a:t>», а </a:t>
            </a:r>
            <a:r>
              <a:rPr lang="ru-RU" b="1" i="1" dirty="0" err="1"/>
              <a:t>також</a:t>
            </a:r>
            <a:r>
              <a:rPr lang="ru-RU" b="1" i="1" dirty="0"/>
              <a:t> книга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вибраних</a:t>
            </a:r>
            <a:r>
              <a:rPr lang="ru-RU" b="1" i="1" dirty="0"/>
              <a:t> статей «Про </a:t>
            </a:r>
            <a:r>
              <a:rPr lang="ru-RU" b="1" i="1" dirty="0" err="1"/>
              <a:t>поезію</a:t>
            </a:r>
            <a:r>
              <a:rPr lang="ru-RU" b="1" i="1" dirty="0"/>
              <a:t>».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4834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656784" cy="4289649"/>
          </a:xfrm>
        </p:spPr>
        <p:txBody>
          <a:bodyPr/>
          <a:lstStyle/>
          <a:p>
            <a:pPr algn="ctr"/>
            <a:r>
              <a:rPr lang="ru-RU" b="1" i="1" dirty="0"/>
              <a:t>У </a:t>
            </a:r>
            <a:r>
              <a:rPr lang="ru-RU" b="1" i="1" dirty="0">
                <a:hlinkClick r:id="rId2" tooltip="1930"/>
              </a:rPr>
              <a:t>1930</a:t>
            </a:r>
            <a:r>
              <a:rPr lang="ru-RU" b="1" i="1" dirty="0"/>
              <a:t> </a:t>
            </a:r>
            <a:r>
              <a:rPr lang="ru-RU" b="1" i="1" dirty="0" err="1"/>
              <a:t>повертається</a:t>
            </a:r>
            <a:r>
              <a:rPr lang="ru-RU" b="1" i="1" dirty="0"/>
              <a:t> до </a:t>
            </a:r>
            <a:r>
              <a:rPr lang="ru-RU" b="1" i="1" dirty="0" err="1"/>
              <a:t>написання</a:t>
            </a:r>
            <a:r>
              <a:rPr lang="ru-RU" b="1" i="1" dirty="0"/>
              <a:t> </a:t>
            </a:r>
            <a:r>
              <a:rPr lang="ru-RU" b="1" i="1" dirty="0" err="1"/>
              <a:t>віршів</a:t>
            </a:r>
            <a:r>
              <a:rPr lang="ru-RU" b="1" i="1" dirty="0"/>
              <a:t>, в </a:t>
            </a:r>
            <a:r>
              <a:rPr lang="ru-RU" b="1" i="1" dirty="0" err="1"/>
              <a:t>яких</a:t>
            </a:r>
            <a:r>
              <a:rPr lang="ru-RU" b="1" i="1" dirty="0"/>
              <a:t> демонстративно рве з </a:t>
            </a:r>
            <a:r>
              <a:rPr lang="ru-RU" b="1" i="1" dirty="0" err="1"/>
              <a:t>радянською</a:t>
            </a:r>
            <a:r>
              <a:rPr lang="ru-RU" b="1" i="1" dirty="0"/>
              <a:t> </a:t>
            </a:r>
            <a:r>
              <a:rPr lang="ru-RU" b="1" i="1" dirty="0" err="1"/>
              <a:t>дійсністю</a:t>
            </a:r>
            <a:r>
              <a:rPr lang="ru-RU" b="1" i="1" dirty="0"/>
              <a:t> і з культурною </a:t>
            </a:r>
            <a:r>
              <a:rPr lang="ru-RU" b="1" i="1" dirty="0" err="1"/>
              <a:t>традицією</a:t>
            </a:r>
            <a:r>
              <a:rPr lang="ru-RU" b="1" i="1" dirty="0"/>
              <a:t> в </a:t>
            </a:r>
            <a:r>
              <a:rPr lang="ru-RU" b="1" i="1" dirty="0" err="1"/>
              <a:t>цілому</a:t>
            </a:r>
            <a:r>
              <a:rPr lang="ru-RU" b="1" i="1" dirty="0"/>
              <a:t> і </a:t>
            </a:r>
            <a:r>
              <a:rPr lang="ru-RU" b="1" i="1" dirty="0" err="1"/>
              <a:t>бере</a:t>
            </a:r>
            <a:r>
              <a:rPr lang="ru-RU" b="1" i="1" dirty="0"/>
              <a:t> на себе </a:t>
            </a:r>
            <a:r>
              <a:rPr lang="ru-RU" b="1" i="1" dirty="0" err="1"/>
              <a:t>місію</a:t>
            </a:r>
            <a:r>
              <a:rPr lang="ru-RU" b="1" i="1" dirty="0"/>
              <a:t> </a:t>
            </a:r>
            <a:r>
              <a:rPr lang="ru-RU" b="1" i="1" dirty="0" err="1"/>
              <a:t>створення</a:t>
            </a:r>
            <a:r>
              <a:rPr lang="ru-RU" b="1" i="1" dirty="0"/>
              <a:t> </a:t>
            </a:r>
            <a:r>
              <a:rPr lang="ru-RU" b="1" i="1" dirty="0" err="1"/>
              <a:t>нової</a:t>
            </a:r>
            <a:r>
              <a:rPr lang="ru-RU" b="1" i="1" dirty="0"/>
              <a:t> </a:t>
            </a:r>
            <a:r>
              <a:rPr lang="ru-RU" b="1" i="1" dirty="0" err="1"/>
              <a:t>культури</a:t>
            </a:r>
            <a:r>
              <a:rPr lang="ru-RU" b="1" i="1" dirty="0"/>
              <a:t>, </a:t>
            </a:r>
            <a:r>
              <a:rPr lang="ru-RU" b="1" i="1" dirty="0" err="1"/>
              <a:t>від</a:t>
            </a:r>
            <a:r>
              <a:rPr lang="ru-RU" b="1" i="1" dirty="0"/>
              <a:t> нуля, «з </a:t>
            </a:r>
            <a:r>
              <a:rPr lang="ru-RU" b="1" i="1" dirty="0" err="1"/>
              <a:t>кременя</a:t>
            </a:r>
            <a:r>
              <a:rPr lang="ru-RU" b="1" i="1" dirty="0"/>
              <a:t>», </a:t>
            </a:r>
            <a:r>
              <a:rPr lang="ru-RU" b="1" i="1" dirty="0" err="1"/>
              <a:t>що</a:t>
            </a:r>
            <a:r>
              <a:rPr lang="ru-RU" b="1" i="1" dirty="0"/>
              <a:t> не </a:t>
            </a:r>
            <a:r>
              <a:rPr lang="ru-RU" b="1" i="1" dirty="0" err="1"/>
              <a:t>спирається</a:t>
            </a:r>
            <a:r>
              <a:rPr lang="ru-RU" b="1" i="1" dirty="0"/>
              <a:t> на </a:t>
            </a:r>
            <a:r>
              <a:rPr lang="ru-RU" b="1" i="1" dirty="0" err="1"/>
              <a:t>здобутки</a:t>
            </a:r>
            <a:r>
              <a:rPr lang="ru-RU" b="1" i="1" dirty="0"/>
              <a:t> </a:t>
            </a:r>
            <a:r>
              <a:rPr lang="ru-RU" b="1" i="1" dirty="0" err="1"/>
              <a:t>попередників</a:t>
            </a:r>
            <a:r>
              <a:rPr lang="ru-RU" b="1" i="1" dirty="0"/>
              <a:t>. «</a:t>
            </a:r>
            <a:r>
              <a:rPr lang="ru-RU" b="1" i="1" dirty="0" err="1"/>
              <a:t>Прощанням</a:t>
            </a:r>
            <a:r>
              <a:rPr lang="ru-RU" b="1" i="1" dirty="0"/>
              <a:t>» з культурою стало </a:t>
            </a:r>
            <a:r>
              <a:rPr lang="ru-RU" b="1" i="1" dirty="0" err="1"/>
              <a:t>програмне</a:t>
            </a:r>
            <a:r>
              <a:rPr lang="ru-RU" b="1" i="1" dirty="0"/>
              <a:t> </a:t>
            </a:r>
            <a:r>
              <a:rPr lang="ru-RU" b="1" i="1" dirty="0" err="1"/>
              <a:t>поетологічне</a:t>
            </a:r>
            <a:r>
              <a:rPr lang="ru-RU" b="1" i="1" dirty="0"/>
              <a:t> </a:t>
            </a:r>
            <a:r>
              <a:rPr lang="ru-RU" b="1" i="1" dirty="0" err="1">
                <a:hlinkClick r:id="rId3" tooltip="Есе"/>
              </a:rPr>
              <a:t>есе</a:t>
            </a:r>
            <a:r>
              <a:rPr lang="ru-RU" b="1" i="1" dirty="0"/>
              <a:t> «</a:t>
            </a:r>
            <a:r>
              <a:rPr lang="ru-RU" b="1" i="1" dirty="0" err="1"/>
              <a:t>Розмова</a:t>
            </a:r>
            <a:r>
              <a:rPr lang="ru-RU" b="1" i="1" dirty="0"/>
              <a:t> про </a:t>
            </a:r>
            <a:r>
              <a:rPr lang="ru-RU" b="1" i="1" dirty="0">
                <a:hlinkClick r:id="rId4" tooltip="Данте"/>
              </a:rPr>
              <a:t>Данте»</a:t>
            </a:r>
            <a:r>
              <a:rPr lang="ru-RU" b="1" i="1" dirty="0"/>
              <a:t> (</a:t>
            </a:r>
            <a:r>
              <a:rPr lang="ru-RU" b="1" i="1" dirty="0">
                <a:hlinkClick r:id="rId5" tooltip="1933"/>
              </a:rPr>
              <a:t>1933</a:t>
            </a:r>
            <a:r>
              <a:rPr lang="ru-RU" b="1" i="1" dirty="0"/>
              <a:t>)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9500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6728792" cy="42896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1900" b="1" i="1" dirty="0"/>
              <a:t>У </a:t>
            </a:r>
            <a:r>
              <a:rPr lang="uk-UA" sz="1900" b="1" i="1" dirty="0" err="1"/>
              <a:t>лист</a:t>
            </a:r>
            <a:r>
              <a:rPr lang="uk-UA" sz="1900" b="1" i="1" dirty="0"/>
              <a:t>опаді </a:t>
            </a:r>
            <a:r>
              <a:rPr lang="uk-UA" sz="1900" b="1" i="1" dirty="0">
                <a:hlinkClick r:id="rId2" tooltip="1933"/>
              </a:rPr>
              <a:t>1933</a:t>
            </a:r>
            <a:r>
              <a:rPr lang="uk-UA" sz="1900" b="1" i="1" dirty="0"/>
              <a:t>, на піку своєї ненависті до радянського офіциозу, пише злу </a:t>
            </a:r>
            <a:r>
              <a:rPr lang="uk-UA" sz="1900" b="1" i="1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3" tooltip="Сталін Йосип Віссаріонович"/>
              </a:rPr>
              <a:t>антисталінську</a:t>
            </a:r>
            <a:r>
              <a:rPr lang="uk-UA" sz="1900" b="1" i="1" dirty="0"/>
              <a:t> епіграму «Ми живемо під собою не відчуваючи країни </a:t>
            </a:r>
            <a:r>
              <a:rPr lang="uk-UA" sz="1900" b="1" i="1" dirty="0" smtClean="0"/>
              <a:t>…», </a:t>
            </a:r>
            <a:r>
              <a:rPr lang="uk-UA" sz="1900" b="1" i="1" dirty="0"/>
              <a:t>за яку його заарештовують і відправляють у заслання в </a:t>
            </a:r>
            <a:r>
              <a:rPr lang="uk-UA" sz="1900" b="1" i="1" dirty="0">
                <a:hlinkClick r:id="rId4" tooltip="Чердинь"/>
              </a:rPr>
              <a:t>Чердинь</a:t>
            </a:r>
            <a:r>
              <a:rPr lang="uk-UA" sz="1900" b="1" i="1" dirty="0"/>
              <a:t>, потім дозволяють вибрати інше місце поселення. </a:t>
            </a:r>
            <a:r>
              <a:rPr lang="uk-UA" sz="1900" b="1" i="1" dirty="0" err="1"/>
              <a:t>Мандельштам</a:t>
            </a:r>
            <a:r>
              <a:rPr lang="uk-UA" sz="1900" b="1" i="1" dirty="0"/>
              <a:t> вибирає </a:t>
            </a:r>
            <a:r>
              <a:rPr lang="uk-UA" sz="1900" b="1" i="1" dirty="0">
                <a:hlinkClick r:id="rId5" tooltip="Воронеж"/>
              </a:rPr>
              <a:t>Воронеж</a:t>
            </a:r>
            <a:r>
              <a:rPr lang="uk-UA" sz="1900" b="1" i="1" dirty="0"/>
              <a:t> (</a:t>
            </a:r>
            <a:r>
              <a:rPr lang="uk-UA" sz="1900" b="1" i="1" dirty="0">
                <a:hlinkClick r:id="rId6" tooltip="1934"/>
              </a:rPr>
              <a:t>1934</a:t>
            </a:r>
            <a:r>
              <a:rPr lang="uk-UA" sz="1900" b="1" i="1" dirty="0"/>
              <a:t>–</a:t>
            </a:r>
            <a:r>
              <a:rPr lang="uk-UA" sz="1900" b="1" i="1" dirty="0">
                <a:hlinkClick r:id="rId7" tooltip="1937"/>
              </a:rPr>
              <a:t>1937</a:t>
            </a:r>
            <a:r>
              <a:rPr lang="uk-UA" sz="1900" b="1" i="1" dirty="0"/>
              <a:t>). Більша частина віршів, створених у Воронезькій період, відбила прагнення безповоротно </a:t>
            </a:r>
            <a:r>
              <a:rPr lang="uk-UA" sz="1900" b="1" i="1" dirty="0" err="1"/>
              <a:t>деформованого </a:t>
            </a:r>
            <a:r>
              <a:rPr lang="uk-UA" sz="1900" b="1" i="1" dirty="0" err="1">
                <a:hlinkClick r:id="rId8" tooltip="Арешт"/>
              </a:rPr>
              <a:t>арештом</a:t>
            </a:r>
            <a:r>
              <a:rPr lang="uk-UA" sz="1900" b="1" i="1" dirty="0" err="1"/>
              <a:t> та </a:t>
            </a:r>
            <a:r>
              <a:rPr lang="uk-UA" sz="1900" b="1" i="1" dirty="0" err="1">
                <a:hlinkClick r:id="rId9" tooltip="Хвороба"/>
              </a:rPr>
              <a:t>х</a:t>
            </a:r>
            <a:r>
              <a:rPr lang="uk-UA" sz="1900" b="1" i="1" dirty="0">
                <a:hlinkClick r:id="rId9" tooltip="Хвороба"/>
              </a:rPr>
              <a:t>воробами</a:t>
            </a:r>
            <a:r>
              <a:rPr lang="uk-UA" sz="1900" b="1" i="1" dirty="0"/>
              <a:t> поета виговоритися сповна, сказати своє останнє слово</a:t>
            </a:r>
            <a:r>
              <a:rPr lang="uk-UA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2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GoncharovaTV\Рабочий стол\Мандельштам\Фотографии\фото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2621"/>
            <a:ext cx="2880320" cy="2091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754" y="335699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Виписка</a:t>
            </a:r>
            <a:r>
              <a:rPr lang="ru-RU" dirty="0" smtClean="0"/>
              <a:t> з протоколу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наради</a:t>
            </a:r>
            <a:r>
              <a:rPr lang="ru-RU" dirty="0" smtClean="0"/>
              <a:t> при НКВС СРСР.</a:t>
            </a:r>
          </a:p>
          <a:p>
            <a:pPr algn="ctr"/>
            <a:r>
              <a:rPr lang="ru-RU" dirty="0" smtClean="0"/>
              <a:t>            2 </a:t>
            </a:r>
            <a:r>
              <a:rPr lang="ru-RU" dirty="0" err="1" smtClean="0"/>
              <a:t>серпня</a:t>
            </a:r>
            <a:r>
              <a:rPr lang="ru-RU" dirty="0" smtClean="0"/>
              <a:t> 1938</a:t>
            </a:r>
            <a:endParaRPr lang="uk-UA" dirty="0"/>
          </a:p>
        </p:txBody>
      </p:sp>
      <p:pic>
        <p:nvPicPr>
          <p:cNvPr id="6" name="Picture 5" descr="C:\Documents and Settings\GoncharovaTV\Рабочий стол\Мандельштам\Фотографии\фото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0857"/>
            <a:ext cx="2019300" cy="271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GoncharovaTV\Рабочий стол\Мандельштам\Фотографии\фото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00857"/>
            <a:ext cx="1584176" cy="276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1920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фотографія</a:t>
            </a:r>
            <a:r>
              <a:rPr lang="ru-RU" dirty="0" smtClean="0"/>
              <a:t> О. Мандельштама з </a:t>
            </a:r>
            <a:r>
              <a:rPr lang="ru-RU" dirty="0" err="1" smtClean="0"/>
              <a:t>особової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в </a:t>
            </a:r>
            <a:r>
              <a:rPr lang="ru-RU" dirty="0" err="1" smtClean="0"/>
              <a:t>Бутирській</a:t>
            </a:r>
            <a:r>
              <a:rPr lang="ru-RU" dirty="0" smtClean="0"/>
              <a:t> </a:t>
            </a:r>
            <a:r>
              <a:rPr lang="ru-RU" dirty="0" err="1" smtClean="0"/>
              <a:t>в'язниці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                        </a:t>
            </a:r>
            <a:r>
              <a:rPr lang="ru-RU" dirty="0" err="1" smtClean="0"/>
              <a:t>Серпня</a:t>
            </a:r>
            <a:r>
              <a:rPr lang="ru-RU" dirty="0" smtClean="0"/>
              <a:t> 1938 г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17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052736"/>
            <a:ext cx="6984776" cy="4433665"/>
          </a:xfrm>
        </p:spPr>
        <p:txBody>
          <a:bodyPr/>
          <a:lstStyle/>
          <a:p>
            <a:pPr algn="ctr"/>
            <a:r>
              <a:rPr lang="ru-RU" b="1" i="1" dirty="0"/>
              <a:t>У </a:t>
            </a:r>
            <a:r>
              <a:rPr lang="ru-RU" b="1" i="1" dirty="0" err="1"/>
              <a:t>травні</a:t>
            </a:r>
            <a:r>
              <a:rPr lang="ru-RU" b="1" i="1" dirty="0"/>
              <a:t> </a:t>
            </a:r>
            <a:r>
              <a:rPr lang="ru-RU" b="1" i="1" dirty="0">
                <a:hlinkClick r:id="rId2" tooltip="1937"/>
              </a:rPr>
              <a:t>1937</a:t>
            </a:r>
            <a:r>
              <a:rPr lang="ru-RU" b="1" i="1" dirty="0"/>
              <a:t> поет </a:t>
            </a:r>
            <a:r>
              <a:rPr lang="ru-RU" b="1" i="1" dirty="0" err="1"/>
              <a:t>отримав</a:t>
            </a:r>
            <a:r>
              <a:rPr lang="ru-RU" b="1" i="1" dirty="0"/>
              <a:t> </a:t>
            </a:r>
            <a:r>
              <a:rPr lang="ru-RU" b="1" i="1" dirty="0" err="1"/>
              <a:t>дозвіл</a:t>
            </a:r>
            <a:r>
              <a:rPr lang="ru-RU" b="1" i="1" dirty="0"/>
              <a:t> </a:t>
            </a:r>
            <a:r>
              <a:rPr lang="ru-RU" b="1" i="1" dirty="0" err="1"/>
              <a:t>виїхати</a:t>
            </a:r>
            <a:r>
              <a:rPr lang="ru-RU" b="1" i="1" dirty="0"/>
              <a:t> з Воронежа. Через </a:t>
            </a:r>
            <a:r>
              <a:rPr lang="ru-RU" b="1" i="1" dirty="0" err="1"/>
              <a:t>рік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заарештували</a:t>
            </a:r>
            <a:r>
              <a:rPr lang="ru-RU" b="1" i="1" dirty="0"/>
              <a:t> </a:t>
            </a:r>
            <a:r>
              <a:rPr lang="ru-RU" b="1" i="1" dirty="0" err="1"/>
              <a:t>вдруге</a:t>
            </a:r>
            <a:r>
              <a:rPr lang="ru-RU" b="1" i="1" dirty="0"/>
              <a:t> і </a:t>
            </a:r>
            <a:r>
              <a:rPr lang="ru-RU" b="1" i="1" dirty="0" err="1"/>
              <a:t>відправили</a:t>
            </a:r>
            <a:r>
              <a:rPr lang="ru-RU" b="1" i="1" dirty="0"/>
              <a:t> по </a:t>
            </a:r>
            <a:r>
              <a:rPr lang="ru-RU" b="1" i="1" dirty="0" err="1"/>
              <a:t>етапу</a:t>
            </a:r>
            <a:r>
              <a:rPr lang="ru-RU" b="1" i="1" dirty="0"/>
              <a:t> в </a:t>
            </a:r>
            <a:r>
              <a:rPr lang="ru-RU" b="1" i="1" dirty="0" err="1"/>
              <a:t>табір</a:t>
            </a:r>
            <a:r>
              <a:rPr lang="ru-RU" b="1" i="1" dirty="0"/>
              <a:t>, на </a:t>
            </a:r>
            <a:r>
              <a:rPr lang="ru-RU" b="1" i="1" dirty="0">
                <a:hlinkClick r:id="rId3" tooltip="Далекий Схід"/>
              </a:rPr>
              <a:t>Далекий </a:t>
            </a:r>
            <a:r>
              <a:rPr lang="ru-RU" b="1" i="1" dirty="0" err="1">
                <a:hlinkClick r:id="rId3" tooltip="Далекий Схід"/>
              </a:rPr>
              <a:t>Схід</a:t>
            </a:r>
            <a:r>
              <a:rPr lang="ru-RU" b="1" i="1" dirty="0"/>
              <a:t>. Мандельштам помер </a:t>
            </a:r>
            <a:r>
              <a:rPr lang="ru-RU" b="1" i="1" dirty="0">
                <a:hlinkClick r:id="rId4" tooltip="27 грудня"/>
              </a:rPr>
              <a:t>27 </a:t>
            </a:r>
            <a:r>
              <a:rPr lang="ru-RU" b="1" i="1" dirty="0" err="1">
                <a:hlinkClick r:id="rId4" tooltip="27 грудня"/>
              </a:rPr>
              <a:t>грудня</a:t>
            </a:r>
            <a:r>
              <a:rPr lang="ru-RU" b="1" i="1" dirty="0"/>
              <a:t> 1938 р. </a:t>
            </a:r>
            <a:r>
              <a:rPr lang="ru-RU" b="1" i="1" dirty="0" err="1"/>
              <a:t>від</a:t>
            </a:r>
            <a:r>
              <a:rPr lang="ru-RU" b="1" i="1" dirty="0"/>
              <a:t> </a:t>
            </a:r>
            <a:r>
              <a:rPr lang="ru-RU" b="1" i="1" dirty="0">
                <a:hlinkClick r:id="rId5" tooltip="Тиф"/>
              </a:rPr>
              <a:t>тифу</a:t>
            </a:r>
            <a:r>
              <a:rPr lang="ru-RU" b="1" i="1" dirty="0"/>
              <a:t> в </a:t>
            </a:r>
            <a:r>
              <a:rPr lang="ru-RU" b="1" i="1" dirty="0" err="1"/>
              <a:t>пересильному</a:t>
            </a:r>
            <a:r>
              <a:rPr lang="ru-RU" b="1" i="1" dirty="0"/>
              <a:t> </a:t>
            </a:r>
            <a:r>
              <a:rPr lang="ru-RU" b="1" i="1" dirty="0" err="1"/>
              <a:t>таборі</a:t>
            </a:r>
            <a:r>
              <a:rPr lang="ru-RU" b="1" i="1" dirty="0"/>
              <a:t> </a:t>
            </a:r>
            <a:r>
              <a:rPr lang="ru-RU" b="1" i="1" dirty="0" err="1">
                <a:hlinkClick r:id="rId6" tooltip="Владперпункт (ще не написана)"/>
              </a:rPr>
              <a:t>Владперпункт</a:t>
            </a:r>
            <a:r>
              <a:rPr lang="ru-RU" b="1" i="1" dirty="0"/>
              <a:t> (</a:t>
            </a:r>
            <a:r>
              <a:rPr lang="ru-RU" b="1" i="1" dirty="0">
                <a:hlinkClick r:id="rId7" tooltip="Владивосток"/>
              </a:rPr>
              <a:t>Владивосток</a:t>
            </a:r>
            <a:r>
              <a:rPr lang="ru-RU" b="1" i="1" dirty="0"/>
              <a:t>). </a:t>
            </a:r>
            <a:r>
              <a:rPr lang="ru-RU" b="1" i="1" dirty="0" err="1"/>
              <a:t>Реабілітований</a:t>
            </a:r>
            <a:r>
              <a:rPr lang="ru-RU" b="1" i="1" dirty="0"/>
              <a:t> посмертно: по </a:t>
            </a:r>
            <a:r>
              <a:rPr lang="ru-RU" b="1" i="1" dirty="0" err="1"/>
              <a:t>справі</a:t>
            </a:r>
            <a:r>
              <a:rPr lang="ru-RU" b="1" i="1" dirty="0"/>
              <a:t> 1938 року — у </a:t>
            </a:r>
            <a:r>
              <a:rPr lang="ru-RU" b="1" i="1" dirty="0">
                <a:hlinkClick r:id="rId8" tooltip="1956"/>
              </a:rPr>
              <a:t>1956</a:t>
            </a:r>
            <a:r>
              <a:rPr lang="ru-RU" b="1" i="1" dirty="0"/>
              <a:t>, по </a:t>
            </a:r>
            <a:r>
              <a:rPr lang="ru-RU" b="1" i="1" dirty="0" err="1"/>
              <a:t>справі</a:t>
            </a:r>
            <a:r>
              <a:rPr lang="ru-RU" b="1" i="1" dirty="0"/>
              <a:t> 1934 року — в </a:t>
            </a:r>
            <a:r>
              <a:rPr lang="ru-RU" b="1" i="1" dirty="0" smtClean="0">
                <a:hlinkClick r:id="rId9" tooltip="1987"/>
              </a:rPr>
              <a:t>1987</a:t>
            </a:r>
            <a:r>
              <a:rPr lang="ru-RU" b="1" i="1" dirty="0" smtClean="0"/>
              <a:t>.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9635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00800" cy="685800"/>
          </a:xfrm>
        </p:spPr>
        <p:txBody>
          <a:bodyPr>
            <a:noAutofit/>
          </a:bodyPr>
          <a:lstStyle/>
          <a:p>
            <a:r>
              <a:rPr lang="uk-U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Увічнення </a:t>
            </a:r>
            <a:r>
              <a:rPr lang="uk-UA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пам'яті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3744416" cy="3744416"/>
          </a:xfrm>
        </p:spPr>
        <p:txBody>
          <a:bodyPr>
            <a:no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ru-RU" sz="1600" b="1" i="1" dirty="0"/>
              <a:t>У 2001 </a:t>
            </a:r>
            <a:r>
              <a:rPr lang="ru-RU" sz="1600" b="1" i="1" dirty="0" err="1"/>
              <a:t>році</a:t>
            </a:r>
            <a:r>
              <a:rPr lang="ru-RU" sz="1600" b="1" i="1" dirty="0"/>
              <a:t> у </a:t>
            </a:r>
            <a:r>
              <a:rPr lang="ru-RU" sz="1600" b="1" i="1" dirty="0" err="1"/>
              <a:t>Владивостоці</a:t>
            </a:r>
            <a:r>
              <a:rPr lang="ru-RU" sz="1600" b="1" i="1" dirty="0"/>
              <a:t> </a:t>
            </a:r>
            <a:r>
              <a:rPr lang="ru-RU" sz="1600" b="1" i="1" dirty="0" err="1"/>
              <a:t>було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відкрито</a:t>
            </a:r>
            <a:r>
              <a:rPr lang="ru-RU" sz="1600" b="1" i="1" dirty="0"/>
              <a:t> </a:t>
            </a:r>
            <a:r>
              <a:rPr lang="ru-RU" sz="1600" b="1" i="1" dirty="0" err="1"/>
              <a:t>пам'ятник</a:t>
            </a:r>
            <a:r>
              <a:rPr lang="ru-RU" sz="1600" b="1" i="1" dirty="0"/>
              <a:t> Осип Мандельштама,</a:t>
            </a:r>
          </a:p>
          <a:p>
            <a:pPr marL="68580" indent="-342900">
              <a:buFont typeface="+mj-lt"/>
              <a:buAutoNum type="arabicPeriod"/>
            </a:pPr>
            <a:endParaRPr lang="ru-RU" sz="1600" b="1" i="1" dirty="0"/>
          </a:p>
          <a:p>
            <a:pPr marL="68580" indent="-342900">
              <a:buFont typeface="+mj-lt"/>
              <a:buAutoNum type="arabicPeriod"/>
            </a:pPr>
            <a:r>
              <a:rPr lang="ru-RU" sz="1600" b="1" i="1" dirty="0"/>
              <a:t>28 листопада 2008 </a:t>
            </a:r>
            <a:r>
              <a:rPr lang="ru-RU" sz="1600" b="1" i="1" dirty="0" err="1"/>
              <a:t>пам'ятник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був</a:t>
            </a:r>
            <a:r>
              <a:rPr lang="ru-RU" sz="1600" b="1" i="1" dirty="0"/>
              <a:t> </a:t>
            </a:r>
            <a:r>
              <a:rPr lang="ru-RU" sz="1600" b="1" i="1" dirty="0" err="1"/>
              <a:t>відкритий</a:t>
            </a:r>
            <a:r>
              <a:rPr lang="ru-RU" sz="1600" b="1" i="1" dirty="0"/>
              <a:t> в </a:t>
            </a:r>
            <a:r>
              <a:rPr lang="ru-RU" sz="1600" b="1" i="1" dirty="0" err="1"/>
              <a:t>центрі</a:t>
            </a:r>
            <a:r>
              <a:rPr lang="ru-RU" sz="1600" b="1" i="1" dirty="0"/>
              <a:t> </a:t>
            </a:r>
            <a:r>
              <a:rPr lang="ru-RU" sz="1600" b="1" i="1" dirty="0" err="1"/>
              <a:t>Москви</a:t>
            </a:r>
            <a:r>
              <a:rPr lang="ru-RU" sz="1600" b="1" i="1" dirty="0"/>
              <a:t> на </a:t>
            </a:r>
            <a:r>
              <a:rPr lang="ru-RU" sz="1600" b="1" i="1" dirty="0" err="1"/>
              <a:t>перетині</a:t>
            </a:r>
            <a:r>
              <a:rPr lang="ru-RU" sz="1600" b="1" i="1" dirty="0"/>
              <a:t> </a:t>
            </a:r>
            <a:r>
              <a:rPr lang="ru-RU" sz="1600" b="1" i="1" dirty="0" err="1"/>
              <a:t>вулиці</a:t>
            </a:r>
            <a:r>
              <a:rPr lang="ru-RU" sz="1600" b="1" i="1" dirty="0"/>
              <a:t> </a:t>
            </a:r>
            <a:r>
              <a:rPr lang="ru-RU" sz="1600" b="1" i="1" dirty="0" err="1"/>
              <a:t>Забєліна</a:t>
            </a:r>
            <a:r>
              <a:rPr lang="ru-RU" sz="1600" b="1" i="1" dirty="0"/>
              <a:t> і </a:t>
            </a:r>
            <a:r>
              <a:rPr lang="ru-RU" sz="1600" b="1" i="1" dirty="0" err="1"/>
              <a:t>Старосадского</a:t>
            </a:r>
            <a:r>
              <a:rPr lang="ru-RU" sz="1600" b="1" i="1" dirty="0"/>
              <a:t> </a:t>
            </a:r>
            <a:r>
              <a:rPr lang="ru-RU" sz="1600" b="1" i="1" dirty="0" err="1"/>
              <a:t>провулка</a:t>
            </a:r>
            <a:r>
              <a:rPr lang="ru-RU" sz="1600" b="1" i="1" dirty="0"/>
              <a:t>, у </a:t>
            </a:r>
            <a:r>
              <a:rPr lang="ru-RU" sz="1600" b="1" i="1" dirty="0" err="1"/>
              <a:t>дворі</a:t>
            </a:r>
            <a:r>
              <a:rPr lang="ru-RU" sz="1600" b="1" i="1" dirty="0"/>
              <a:t> </a:t>
            </a:r>
            <a:r>
              <a:rPr lang="ru-RU" sz="1600" b="1" i="1" dirty="0" err="1"/>
              <a:t>будинку</a:t>
            </a:r>
            <a:r>
              <a:rPr lang="ru-RU" sz="1600" b="1" i="1" dirty="0"/>
              <a:t>, в </a:t>
            </a:r>
            <a:r>
              <a:rPr lang="ru-RU" sz="1600" b="1" i="1" dirty="0" err="1"/>
              <a:t>якому</a:t>
            </a:r>
            <a:r>
              <a:rPr lang="ru-RU" sz="1600" b="1" i="1" dirty="0"/>
              <a:t> поет </a:t>
            </a:r>
            <a:r>
              <a:rPr lang="ru-RU" sz="1600" b="1" i="1" dirty="0" err="1"/>
              <a:t>гостював</a:t>
            </a:r>
            <a:r>
              <a:rPr lang="ru-RU" sz="1600" b="1" i="1" dirty="0"/>
              <a:t> у </a:t>
            </a:r>
            <a:r>
              <a:rPr lang="ru-RU" sz="1600" b="1" i="1" dirty="0" err="1"/>
              <a:t>свого</a:t>
            </a:r>
            <a:r>
              <a:rPr lang="ru-RU" sz="1600" b="1" i="1" dirty="0"/>
              <a:t> брата </a:t>
            </a:r>
            <a:r>
              <a:rPr lang="ru-RU" sz="1600" b="1" i="1" dirty="0" err="1"/>
              <a:t>Олександра</a:t>
            </a:r>
            <a:endParaRPr lang="uk-UA" sz="1600" b="1" i="1" dirty="0"/>
          </a:p>
        </p:txBody>
      </p:sp>
      <p:pic>
        <p:nvPicPr>
          <p:cNvPr id="3074" name="Picture 2" descr="http://foretime.ru/wp-content/uploads/2013/03/pamyatnik-mandelshtamu-v-voronez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36" y="2327472"/>
            <a:ext cx="3408379" cy="2901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780929"/>
            <a:ext cx="6400800" cy="2304256"/>
          </a:xfrm>
        </p:spPr>
        <p:txBody>
          <a:bodyPr/>
          <a:lstStyle/>
          <a:p>
            <a:pPr algn="ctr"/>
            <a:r>
              <a:rPr lang="ru-RU" dirty="0" smtClean="0"/>
              <a:t>Автор проекта:</a:t>
            </a:r>
            <a:r>
              <a:rPr lang="uk-UA" dirty="0" err="1" smtClean="0"/>
              <a:t>Іванцов</a:t>
            </a:r>
            <a:r>
              <a:rPr lang="uk-UA" dirty="0" smtClean="0"/>
              <a:t>  </a:t>
            </a:r>
            <a:r>
              <a:rPr lang="uk-UA" smtClean="0"/>
              <a:t>А.  </a:t>
            </a:r>
            <a:endParaRPr lang="uk-UA" dirty="0" smtClean="0"/>
          </a:p>
          <a:p>
            <a:pPr algn="ctr"/>
            <a:r>
              <a:rPr lang="uk-UA" dirty="0" smtClean="0"/>
              <a:t>Озвучив проект: Василенко В.</a:t>
            </a:r>
          </a:p>
          <a:p>
            <a:pPr algn="ctr"/>
            <a:r>
              <a:rPr lang="uk-UA" dirty="0" smtClean="0"/>
              <a:t>Читала вірш: </a:t>
            </a:r>
            <a:r>
              <a:rPr lang="uk-UA" dirty="0" err="1" smtClean="0"/>
              <a:t>Смоквина</a:t>
            </a:r>
            <a:r>
              <a:rPr lang="uk-UA" dirty="0" smtClean="0"/>
              <a:t> 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7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400800" cy="1295400"/>
          </a:xfrm>
        </p:spPr>
        <p:txBody>
          <a:bodyPr/>
          <a:lstStyle/>
          <a:p>
            <a:r>
              <a:rPr lang="uk-U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744416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Осип </a:t>
            </a:r>
            <a:r>
              <a:rPr lang="uk-UA" b="1" dirty="0" err="1">
                <a:solidFill>
                  <a:schemeClr val="tx1"/>
                </a:solidFill>
              </a:rPr>
              <a:t>Мандельштам</a:t>
            </a:r>
            <a:r>
              <a:rPr lang="uk-UA" b="1" dirty="0">
                <a:solidFill>
                  <a:schemeClr val="tx1"/>
                </a:solidFill>
              </a:rPr>
              <a:t> народився  </a:t>
            </a:r>
            <a:r>
              <a:rPr lang="ru-RU" b="1" dirty="0">
                <a:solidFill>
                  <a:schemeClr val="tx1"/>
                </a:solidFill>
              </a:rPr>
              <a:t>15с</a:t>
            </a:r>
            <a:r>
              <a:rPr lang="uk-UA" b="1" dirty="0" err="1">
                <a:solidFill>
                  <a:schemeClr val="tx1"/>
                </a:solidFill>
              </a:rPr>
              <a:t>ічня</a:t>
            </a:r>
            <a:r>
              <a:rPr lang="uk-UA" b="1" dirty="0">
                <a:solidFill>
                  <a:schemeClr val="tx1"/>
                </a:solidFill>
              </a:rPr>
              <a:t>  1891 року у </a:t>
            </a:r>
            <a:r>
              <a:rPr lang="uk-UA" b="1" dirty="0">
                <a:solidFill>
                  <a:schemeClr val="tx1"/>
                </a:solidFill>
                <a:hlinkClick r:id="rId2" tooltip="Варшава"/>
              </a:rPr>
              <a:t>Варшаві</a:t>
            </a:r>
            <a:r>
              <a:rPr lang="uk-UA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3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584776" cy="3641577"/>
          </a:xfrm>
        </p:spPr>
        <p:txBody>
          <a:bodyPr/>
          <a:lstStyle/>
          <a:p>
            <a:r>
              <a:rPr lang="uk-UA" b="1" dirty="0"/>
              <a:t> </a:t>
            </a:r>
            <a:r>
              <a:rPr lang="uk-UA" b="1" i="1" dirty="0"/>
              <a:t>Батько, Еміль </a:t>
            </a:r>
            <a:r>
              <a:rPr lang="uk-UA" b="1" i="1" dirty="0" err="1"/>
              <a:t>Веніамінович</a:t>
            </a:r>
            <a:r>
              <a:rPr lang="uk-UA" b="1" i="1" dirty="0"/>
              <a:t> (</a:t>
            </a:r>
            <a:r>
              <a:rPr lang="uk-UA" b="1" i="1" dirty="0" err="1"/>
              <a:t>Хаскл</a:t>
            </a:r>
            <a:r>
              <a:rPr lang="uk-UA" b="1" i="1" dirty="0"/>
              <a:t>, </a:t>
            </a:r>
            <a:r>
              <a:rPr lang="uk-UA" b="1" i="1" dirty="0" err="1"/>
              <a:t>Хацкель</a:t>
            </a:r>
            <a:r>
              <a:rPr lang="uk-UA" b="1" i="1" dirty="0"/>
              <a:t> </a:t>
            </a:r>
            <a:r>
              <a:rPr lang="uk-UA" b="1" i="1" dirty="0" err="1"/>
              <a:t>Беніаміновіч</a:t>
            </a:r>
            <a:r>
              <a:rPr lang="uk-UA" b="1" i="1" dirty="0"/>
              <a:t>) </a:t>
            </a:r>
            <a:r>
              <a:rPr lang="uk-UA" b="1" i="1" dirty="0" err="1"/>
              <a:t>Мандельштам</a:t>
            </a:r>
            <a:r>
              <a:rPr lang="uk-UA" b="1" i="1" dirty="0"/>
              <a:t>, був майстром рукавичної справи, </a:t>
            </a:r>
            <a:r>
              <a:rPr lang="uk-UA" b="1" i="1" dirty="0">
                <a:hlinkClick r:id="rId2" tooltip="Купецька гільдия (ще не написана)"/>
              </a:rPr>
              <a:t>купцем першої гільдії</a:t>
            </a:r>
            <a:r>
              <a:rPr lang="uk-UA" b="1" i="1" dirty="0"/>
              <a:t>, </a:t>
            </a:r>
            <a:endParaRPr lang="uk-UA" i="1" dirty="0"/>
          </a:p>
        </p:txBody>
      </p:sp>
      <p:pic>
        <p:nvPicPr>
          <p:cNvPr id="4" name="Picture 5" descr="C:\Documents and Settings\GoncharovaTV\Рабочий стол\Мандельштам\Фотографии\Папа мандельшта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18478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38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48880"/>
            <a:ext cx="6400800" cy="3048001"/>
          </a:xfrm>
        </p:spPr>
        <p:txBody>
          <a:bodyPr/>
          <a:lstStyle/>
          <a:p>
            <a:r>
              <a:rPr lang="uk-UA" b="1" dirty="0"/>
              <a:t>Мати, Флорида Осипівна </a:t>
            </a:r>
            <a:r>
              <a:rPr lang="uk-UA" b="1" dirty="0" err="1"/>
              <a:t>Вербловська</a:t>
            </a:r>
            <a:r>
              <a:rPr lang="uk-UA" b="1" dirty="0"/>
              <a:t>, була </a:t>
            </a:r>
            <a:r>
              <a:rPr lang="uk-UA" b="1" dirty="0">
                <a:hlinkClick r:id="rId2" tooltip="Музикант"/>
              </a:rPr>
              <a:t>музиканткою</a:t>
            </a:r>
            <a:endParaRPr lang="uk-UA" dirty="0"/>
          </a:p>
        </p:txBody>
      </p:sp>
      <p:pic>
        <p:nvPicPr>
          <p:cNvPr id="4" name="Picture 4" descr="C:\Documents and Settings\GoncharovaTV\Рабочий стол\Мандельштам\Фотографии\мама и пап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1895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0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6624736" cy="432048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b="1" dirty="0" smtClean="0">
                <a:solidFill>
                  <a:schemeClr val="tx1"/>
                </a:solidFill>
              </a:rPr>
              <a:t>У </a:t>
            </a:r>
            <a:r>
              <a:rPr lang="uk-UA" b="1" dirty="0">
                <a:solidFill>
                  <a:schemeClr val="tx1"/>
                </a:solidFill>
              </a:rPr>
              <a:t>1897 році родина </a:t>
            </a:r>
            <a:r>
              <a:rPr lang="uk-UA" b="1" dirty="0" err="1">
                <a:solidFill>
                  <a:schemeClr val="tx1"/>
                </a:solidFill>
              </a:rPr>
              <a:t>Мандельштамів</a:t>
            </a:r>
            <a:r>
              <a:rPr lang="uk-UA" b="1" dirty="0">
                <a:solidFill>
                  <a:schemeClr val="tx1"/>
                </a:solidFill>
              </a:rPr>
              <a:t> переїхала до </a:t>
            </a:r>
            <a:r>
              <a:rPr lang="uk-UA" b="1" dirty="0">
                <a:solidFill>
                  <a:schemeClr val="tx1"/>
                </a:solidFill>
                <a:hlinkClick r:id="rId2" tooltip="Петербург"/>
              </a:rPr>
              <a:t>Петербурга</a:t>
            </a:r>
            <a:r>
              <a:rPr lang="uk-UA" b="1" dirty="0">
                <a:solidFill>
                  <a:schemeClr val="tx1"/>
                </a:solidFill>
              </a:rPr>
              <a:t>. Осип здобув освіту </a:t>
            </a:r>
            <a:r>
              <a:rPr lang="uk-UA" b="1" dirty="0" err="1">
                <a:solidFill>
                  <a:schemeClr val="tx1"/>
                </a:solidFill>
              </a:rPr>
              <a:t>в </a:t>
            </a:r>
            <a:r>
              <a:rPr lang="uk-UA" b="1" dirty="0" err="1">
                <a:solidFill>
                  <a:schemeClr val="tx1"/>
                </a:solidFill>
                <a:hlinkClick r:id="rId3" tooltip="Тенішевське училище (ще не написана)"/>
              </a:rPr>
              <a:t>Тенішевсько</a:t>
            </a:r>
            <a:r>
              <a:rPr lang="uk-UA" b="1" dirty="0">
                <a:solidFill>
                  <a:schemeClr val="tx1"/>
                </a:solidFill>
                <a:hlinkClick r:id="rId3" tooltip="Тенішевське училище (ще не написана)"/>
              </a:rPr>
              <a:t>му училищі</a:t>
            </a:r>
            <a:r>
              <a:rPr lang="uk-UA" b="1" dirty="0">
                <a:solidFill>
                  <a:schemeClr val="tx1"/>
                </a:solidFill>
              </a:rPr>
              <a:t> (</a:t>
            </a:r>
            <a:r>
              <a:rPr lang="uk-UA" b="1" dirty="0">
                <a:solidFill>
                  <a:schemeClr val="tx1"/>
                </a:solidFill>
                <a:hlinkClick r:id="rId4" tooltip="1900"/>
              </a:rPr>
              <a:t>1900</a:t>
            </a:r>
            <a:r>
              <a:rPr lang="uk-UA" b="1" dirty="0">
                <a:solidFill>
                  <a:schemeClr val="tx1"/>
                </a:solidFill>
              </a:rPr>
              <a:t>–</a:t>
            </a:r>
            <a:r>
              <a:rPr lang="uk-UA" b="1" dirty="0">
                <a:solidFill>
                  <a:schemeClr val="tx1"/>
                </a:solidFill>
                <a:hlinkClick r:id="rId5" tooltip="1907"/>
              </a:rPr>
              <a:t>1907</a:t>
            </a:r>
            <a:r>
              <a:rPr lang="uk-UA" b="1" dirty="0">
                <a:solidFill>
                  <a:schemeClr val="tx1"/>
                </a:solidFill>
              </a:rPr>
              <a:t>), одному з найпрогресивніших навчальних закладів того часу. З дитинства перебував під враженням архітектурно-історичного </a:t>
            </a:r>
            <a:r>
              <a:rPr lang="uk-UA" b="1" dirty="0" smtClean="0">
                <a:solidFill>
                  <a:schemeClr val="tx1"/>
                </a:solidFill>
              </a:rPr>
              <a:t>вигляду </a:t>
            </a:r>
            <a:r>
              <a:rPr lang="uk-UA" b="1" dirty="0" smtClean="0">
                <a:solidFill>
                  <a:schemeClr val="tx1"/>
                </a:solidFill>
                <a:hlinkClick r:id="rId2" tooltip="Петербург"/>
              </a:rPr>
              <a:t>Петербургу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584776" cy="4289649"/>
          </a:xfrm>
        </p:spPr>
        <p:txBody>
          <a:bodyPr/>
          <a:lstStyle/>
          <a:p>
            <a:pPr indent="0" algn="ctr">
              <a:buNone/>
            </a:pPr>
            <a:r>
              <a:rPr lang="uk-UA" b="1" i="1" dirty="0"/>
              <a:t>В </a:t>
            </a:r>
            <a:r>
              <a:rPr lang="uk-UA" b="1" i="1" dirty="0">
                <a:hlinkClick r:id="rId2" tooltip="1908"/>
              </a:rPr>
              <a:t>1908</a:t>
            </a:r>
            <a:r>
              <a:rPr lang="uk-UA" b="1" i="1" dirty="0"/>
              <a:t>–</a:t>
            </a:r>
            <a:r>
              <a:rPr lang="uk-UA" b="1" i="1" dirty="0">
                <a:hlinkClick r:id="rId3" tooltip="1910"/>
              </a:rPr>
              <a:t>1910</a:t>
            </a:r>
            <a:r>
              <a:rPr lang="uk-UA" b="1" i="1" dirty="0"/>
              <a:t> р. </a:t>
            </a:r>
            <a:r>
              <a:rPr lang="uk-UA" b="1" i="1" dirty="0" err="1"/>
              <a:t>Мандельштам</a:t>
            </a:r>
            <a:r>
              <a:rPr lang="uk-UA" b="1" i="1" dirty="0"/>
              <a:t> навчався </a:t>
            </a:r>
            <a:r>
              <a:rPr lang="uk-UA" b="1" i="1" dirty="0" err="1"/>
              <a:t>в </a:t>
            </a:r>
            <a:r>
              <a:rPr lang="uk-UA" b="1" i="1" dirty="0" err="1">
                <a:hlinkClick r:id="rId4" tooltip="Сорбонна"/>
              </a:rPr>
              <a:t>Сорбоні</a:t>
            </a:r>
            <a:r>
              <a:rPr lang="uk-UA" b="1" i="1" dirty="0" err="1"/>
              <a:t> і </a:t>
            </a:r>
            <a:r>
              <a:rPr lang="uk-UA" b="1" i="1" dirty="0" err="1">
                <a:hlinkClick r:id="rId5" tooltip="Гейдельберзький університет"/>
              </a:rPr>
              <a:t>Гейдельберзько</a:t>
            </a:r>
            <a:r>
              <a:rPr lang="uk-UA" b="1" i="1" dirty="0">
                <a:hlinkClick r:id="rId5" tooltip="Гейдельберзький університет"/>
              </a:rPr>
              <a:t>му університеті</a:t>
            </a:r>
            <a:r>
              <a:rPr lang="uk-UA" b="1" i="1" dirty="0"/>
              <a:t>. В </a:t>
            </a:r>
            <a:r>
              <a:rPr lang="uk-UA" b="1" i="1" dirty="0">
                <a:hlinkClick r:id="rId6" tooltip="1911"/>
              </a:rPr>
              <a:t>1911</a:t>
            </a:r>
            <a:r>
              <a:rPr lang="uk-UA" b="1" i="1" dirty="0"/>
              <a:t> для того, щоб полегшити поступ в </a:t>
            </a:r>
            <a:r>
              <a:rPr lang="uk-UA" b="1" i="1" dirty="0">
                <a:hlinkClick r:id="rId7" tooltip="Петербурзький університет"/>
              </a:rPr>
              <a:t>Петербурзький </a:t>
            </a:r>
            <a:r>
              <a:rPr lang="uk-UA" b="1" i="1" dirty="0" err="1">
                <a:hlinkClick r:id="rId7" tooltip="Петербурзький університет"/>
              </a:rPr>
              <a:t>університет</a:t>
            </a:r>
            <a:r>
              <a:rPr lang="uk-UA" b="1" i="1" dirty="0" err="1"/>
              <a:t> Мандельшта</a:t>
            </a:r>
            <a:r>
              <a:rPr lang="uk-UA" b="1" i="1" dirty="0"/>
              <a:t>м перейшов в </a:t>
            </a:r>
            <a:r>
              <a:rPr lang="uk-UA" b="1" i="1" dirty="0">
                <a:hlinkClick r:id="rId8" tooltip="Лютеранство"/>
              </a:rPr>
              <a:t>лютеранство</a:t>
            </a:r>
            <a:r>
              <a:rPr lang="uk-UA" b="1" i="1" dirty="0"/>
              <a:t>, яке однак не практикував</a:t>
            </a:r>
            <a:r>
              <a:rPr lang="uk-UA" b="1" i="1" dirty="0" smtClean="0"/>
              <a:t>. </a:t>
            </a:r>
            <a:r>
              <a:rPr lang="uk-UA" b="1" i="1" dirty="0"/>
              <a:t> </a:t>
            </a:r>
            <a:r>
              <a:rPr lang="uk-UA" b="1" i="1" dirty="0">
                <a:hlinkClick r:id="rId9" tooltip="10 вересня"/>
              </a:rPr>
              <a:t>10 вересня</a:t>
            </a:r>
            <a:r>
              <a:rPr lang="uk-UA" b="1" i="1" dirty="0"/>
              <a:t> того ж року він був зарахований на історико-філологічний факультет Петербурзького університету, де навчався з перервами до </a:t>
            </a:r>
            <a:r>
              <a:rPr lang="uk-UA" b="1" i="1" dirty="0">
                <a:hlinkClick r:id="rId10" tooltip="1917"/>
              </a:rPr>
              <a:t>1917</a:t>
            </a:r>
            <a:r>
              <a:rPr lang="uk-UA" b="1" i="1" dirty="0"/>
              <a:t> року.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88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200800" cy="4752528"/>
          </a:xfrm>
        </p:spPr>
        <p:txBody>
          <a:bodyPr numCol="1">
            <a:normAutofit/>
          </a:bodyPr>
          <a:lstStyle/>
          <a:p>
            <a:r>
              <a:rPr lang="uk-UA" sz="1600" b="1" i="1" dirty="0"/>
              <a:t>У травні 1919 року в Києві Осип </a:t>
            </a:r>
            <a:r>
              <a:rPr lang="uk-UA" sz="1600" b="1" i="1" dirty="0" err="1"/>
              <a:t>Мандельштам</a:t>
            </a:r>
            <a:r>
              <a:rPr lang="uk-UA" sz="1600" b="1" i="1" dirty="0"/>
              <a:t> знайомиться з Надією Яківною ХАЗОВА, майбутньою дружиною поета. Детально про їхнє життя розповідає у своїх спогадах сама Надія Яківна, нескінченно сумуючи про те, що їм з Осипом не дали дожити їхнє життя. Свідченням закоханого відносини Осипа </a:t>
            </a:r>
            <a:r>
              <a:rPr lang="uk-UA" sz="1600" b="1" i="1" dirty="0" err="1"/>
              <a:t>Емільович</a:t>
            </a:r>
            <a:r>
              <a:rPr lang="uk-UA" sz="1600" b="1" i="1" dirty="0"/>
              <a:t> до дружини можуть служити не тільки листи, але й вірші.</a:t>
            </a:r>
          </a:p>
        </p:txBody>
      </p:sp>
      <p:pic>
        <p:nvPicPr>
          <p:cNvPr id="4" name="Picture 5" descr="C:\Documents and Settings\GoncharovaTV\Рабочий стол\Мандельштам\Фотографии\жена ман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1" b="89671" l="4911" r="895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1483453" cy="221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GoncharovaTV\Рабочий стол\Мандельштам\Фотографии\жена мандельшта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69259"/>
            <a:ext cx="1744944" cy="229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6851" y="3159591"/>
            <a:ext cx="31292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Я наравне с другими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Хочу тебе служить,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От ревности сухими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Губами ворожить.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Не утоляет слово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Мне пересохших уст,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И без тебя мне снова</a:t>
            </a:r>
            <a:br>
              <a:rPr lang="ru-RU" b="1" dirty="0" smtClean="0">
                <a:latin typeface="Century" pitchFamily="18" charset="0"/>
              </a:rPr>
            </a:br>
            <a:r>
              <a:rPr lang="ru-RU" b="1" dirty="0" smtClean="0">
                <a:latin typeface="Century" pitchFamily="18" charset="0"/>
              </a:rPr>
              <a:t>Дремучий воздух пуст…»</a:t>
            </a:r>
          </a:p>
          <a:p>
            <a:pPr algn="r"/>
            <a:r>
              <a:rPr lang="ru-RU" b="1" dirty="0" smtClean="0">
                <a:latin typeface="Century" pitchFamily="18" charset="0"/>
              </a:rPr>
              <a:t>О. Мандельштам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5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200800" cy="443366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i="1" dirty="0"/>
              <a:t>Починав поетичну кар'єру як </a:t>
            </a:r>
            <a:r>
              <a:rPr lang="uk-UA" b="1" i="1" dirty="0">
                <a:hlinkClick r:id="rId2" tooltip="Символізм"/>
              </a:rPr>
              <a:t>символіст</a:t>
            </a:r>
            <a:r>
              <a:rPr lang="uk-UA" b="1" i="1" dirty="0"/>
              <a:t>, послідовник насамперед </a:t>
            </a:r>
            <a:r>
              <a:rPr lang="uk-UA" b="1" i="1" dirty="0">
                <a:hlinkClick r:id="rId3" tooltip="Поль Верлен"/>
              </a:rPr>
              <a:t>Поля </a:t>
            </a:r>
            <a:r>
              <a:rPr lang="uk-UA" b="1" i="1" dirty="0" err="1">
                <a:hlinkClick r:id="rId3" tooltip="Поль Верлен"/>
              </a:rPr>
              <a:t>Вер</a:t>
            </a:r>
            <a:r>
              <a:rPr lang="uk-UA" b="1" i="1" dirty="0">
                <a:hlinkClick r:id="rId3" tooltip="Поль Верлен"/>
              </a:rPr>
              <a:t>лена</a:t>
            </a:r>
            <a:r>
              <a:rPr lang="uk-UA" b="1" i="1" dirty="0"/>
              <a:t> і </a:t>
            </a:r>
            <a:r>
              <a:rPr lang="uk-UA" b="1" i="1" dirty="0">
                <a:hlinkClick r:id="rId4" tooltip="Сологуб Федір Кузьмич"/>
              </a:rPr>
              <a:t>Ф. </a:t>
            </a:r>
            <a:r>
              <a:rPr lang="uk-UA" b="1" i="1" dirty="0" err="1">
                <a:hlinkClick r:id="rId4" tooltip="Сологуб Федір Кузьмич"/>
              </a:rPr>
              <a:t>Сологуба</a:t>
            </a:r>
            <a:r>
              <a:rPr lang="uk-UA" b="1" i="1" dirty="0"/>
              <a:t>, а також </a:t>
            </a:r>
            <a:r>
              <a:rPr lang="uk-UA" b="1" i="1" dirty="0" smtClean="0"/>
              <a:t>предтечі </a:t>
            </a:r>
            <a:r>
              <a:rPr lang="uk-UA" b="1" i="1" dirty="0" smtClean="0">
                <a:hlinkClick r:id="rId2" tooltip="Символізм"/>
              </a:rPr>
              <a:t>с</a:t>
            </a:r>
            <a:r>
              <a:rPr lang="uk-UA" b="1" i="1" dirty="0" err="1" smtClean="0">
                <a:hlinkClick r:id="rId2" tooltip="Символізм"/>
              </a:rPr>
              <a:t>им</a:t>
            </a:r>
            <a:r>
              <a:rPr lang="uk-UA" b="1" i="1" dirty="0" smtClean="0">
                <a:hlinkClick r:id="rId2" tooltip="Символізм"/>
              </a:rPr>
              <a:t>волістів</a:t>
            </a:r>
            <a:r>
              <a:rPr lang="uk-UA" b="1" i="1" dirty="0"/>
              <a:t> — </a:t>
            </a:r>
            <a:r>
              <a:rPr lang="uk-UA" b="1" i="1" dirty="0">
                <a:hlinkClick r:id="rId5" tooltip="Тютчев Федір Іванович"/>
              </a:rPr>
              <a:t>Ф. І. Тютчева</a:t>
            </a:r>
            <a:r>
              <a:rPr lang="uk-UA" b="1" i="1" dirty="0"/>
              <a:t>. </a:t>
            </a:r>
            <a:r>
              <a:rPr lang="uk-UA" b="1" i="1" dirty="0" err="1"/>
              <a:t>Наприк</a:t>
            </a:r>
            <a:r>
              <a:rPr lang="uk-UA" b="1" i="1" dirty="0"/>
              <a:t>інці </a:t>
            </a:r>
            <a:r>
              <a:rPr lang="uk-UA" b="1" i="1" dirty="0">
                <a:hlinkClick r:id="rId6" tooltip="1912"/>
              </a:rPr>
              <a:t>1912</a:t>
            </a:r>
            <a:r>
              <a:rPr lang="uk-UA" b="1" i="1" dirty="0"/>
              <a:t> р. увійшов до групи </a:t>
            </a:r>
            <a:r>
              <a:rPr lang="uk-UA" b="1" i="1" dirty="0">
                <a:hlinkClick r:id="rId7" tooltip="Акмеїзм"/>
              </a:rPr>
              <a:t>акмеїстів</a:t>
            </a:r>
            <a:r>
              <a:rPr lang="uk-UA" b="1" i="1" dirty="0"/>
              <a:t>. В акмеїзмі побачив, в першу чергу, апологію органічного єднання хаосу (природи) і жорстко організованого </a:t>
            </a:r>
            <a:r>
              <a:rPr lang="uk-UA" b="1" i="1" dirty="0">
                <a:hlinkClick r:id="rId8" tooltip="Всесвіт"/>
              </a:rPr>
              <a:t>всесвіту</a:t>
            </a:r>
            <a:r>
              <a:rPr lang="uk-UA" b="1" i="1" dirty="0"/>
              <a:t> (архітектури) на противагу розмитості </a:t>
            </a:r>
            <a:r>
              <a:rPr lang="uk-UA" b="1" i="1" dirty="0" smtClean="0"/>
              <a:t>та </a:t>
            </a:r>
            <a:r>
              <a:rPr lang="uk-UA" b="1" i="1" dirty="0" smtClean="0">
                <a:hlinkClick r:id="rId9" tooltip="Ірраціональність"/>
              </a:rPr>
              <a:t>ірраціональності</a:t>
            </a:r>
            <a:r>
              <a:rPr lang="uk-UA" b="1" i="1" dirty="0"/>
              <a:t> </a:t>
            </a:r>
            <a:r>
              <a:rPr lang="uk-UA" b="1" i="1" dirty="0" smtClean="0"/>
              <a:t> символізму</a:t>
            </a:r>
            <a:r>
              <a:rPr lang="uk-UA" b="1" i="1" dirty="0"/>
              <a:t>. Дружбу з </a:t>
            </a:r>
            <a:r>
              <a:rPr lang="uk-UA" b="1" i="1" dirty="0" err="1"/>
              <a:t>акмеістами</a:t>
            </a:r>
            <a:r>
              <a:rPr lang="uk-UA" b="1" i="1" dirty="0"/>
              <a:t> (</a:t>
            </a:r>
            <a:r>
              <a:rPr lang="uk-UA" b="1" i="1" dirty="0">
                <a:hlinkClick r:id="rId10" tooltip="Ахматова Анна Андріївна"/>
              </a:rPr>
              <a:t>А. А. </a:t>
            </a:r>
            <a:r>
              <a:rPr lang="uk-UA" b="1" i="1" dirty="0" err="1">
                <a:hlinkClick r:id="rId10" tooltip="Ахматова Анна Андріївна"/>
              </a:rPr>
              <a:t>Ахм</a:t>
            </a:r>
            <a:r>
              <a:rPr lang="uk-UA" b="1" i="1" dirty="0">
                <a:hlinkClick r:id="rId10" tooltip="Ахматова Анна Андріївна"/>
              </a:rPr>
              <a:t>атовою</a:t>
            </a:r>
            <a:r>
              <a:rPr lang="uk-UA" b="1" i="1" dirty="0"/>
              <a:t> і </a:t>
            </a:r>
            <a:r>
              <a:rPr lang="uk-UA" b="1" i="1" dirty="0">
                <a:hlinkClick r:id="rId11" tooltip="Гумільов Микола Степанович"/>
              </a:rPr>
              <a:t>М. С. </a:t>
            </a:r>
            <a:r>
              <a:rPr lang="uk-UA" b="1" i="1" dirty="0" err="1">
                <a:hlinkClick r:id="rId11" tooltip="Гумільов Микола Степанович"/>
              </a:rPr>
              <a:t>Гумільовим</a:t>
            </a:r>
            <a:r>
              <a:rPr lang="uk-UA" b="1" i="1" dirty="0"/>
              <a:t>) вважав одним з головних успіхів свого життя. Поетичні пошуки цього періоду відобразила дебютна книга віршів </a:t>
            </a:r>
            <a:r>
              <a:rPr lang="uk-UA" b="1" i="1" dirty="0">
                <a:hlinkClick r:id="rId12" tooltip="Камінь (книга) (ще не написана)"/>
              </a:rPr>
              <a:t>«Камінь»</a:t>
            </a:r>
            <a:r>
              <a:rPr lang="uk-UA" b="1" i="1" dirty="0"/>
              <a:t> (три видання: </a:t>
            </a:r>
            <a:r>
              <a:rPr lang="uk-UA" b="1" i="1" dirty="0">
                <a:hlinkClick r:id="rId13" tooltip="1913"/>
              </a:rPr>
              <a:t>1913</a:t>
            </a:r>
            <a:r>
              <a:rPr lang="uk-UA" b="1" i="1" dirty="0"/>
              <a:t>, </a:t>
            </a:r>
            <a:r>
              <a:rPr lang="uk-UA" b="1" i="1" dirty="0">
                <a:hlinkClick r:id="rId14" tooltip="1916"/>
              </a:rPr>
              <a:t>1916</a:t>
            </a:r>
            <a:r>
              <a:rPr lang="uk-UA" b="1" i="1" dirty="0"/>
              <a:t> і </a:t>
            </a:r>
            <a:r>
              <a:rPr lang="uk-UA" b="1" i="1" dirty="0">
                <a:hlinkClick r:id="rId15" tooltip="1922"/>
              </a:rPr>
              <a:t>1922</a:t>
            </a:r>
            <a:r>
              <a:rPr lang="uk-UA" b="1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313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GoncharovaTV\Рабочий стол\Мандельштам\Фотографии\Анна Ахматова и Осип Мандельштам. 1933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59992"/>
            <a:ext cx="2743200" cy="1969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573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А. Ахматова с Осипом Мандельштамом</a:t>
            </a:r>
          </a:p>
          <a:p>
            <a:pPr algn="ctr"/>
            <a:r>
              <a:rPr lang="ru-RU" b="1" dirty="0" smtClean="0">
                <a:latin typeface="Century" pitchFamily="18" charset="0"/>
              </a:rPr>
              <a:t>                        1933 год</a:t>
            </a:r>
            <a:endParaRPr lang="ru-RU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207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 </vt:lpstr>
      <vt:lpstr>Біографія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Увічнення пам'яті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Мандельштам Осип Емільович</dc:title>
  <dc:creator>Толя</dc:creator>
  <cp:lastModifiedBy>Толя</cp:lastModifiedBy>
  <cp:revision>13</cp:revision>
  <dcterms:created xsi:type="dcterms:W3CDTF">2014-12-22T16:56:49Z</dcterms:created>
  <dcterms:modified xsi:type="dcterms:W3CDTF">2014-12-23T07:15:21Z</dcterms:modified>
</cp:coreProperties>
</file>