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5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0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0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7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6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4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8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9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1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01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004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Планеты земной группы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861048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Венера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551723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Коваль Юлия 11-А класс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24"/>
            <a:ext cx="9144000" cy="7101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58060"/>
            <a:ext cx="30963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chemeClr val="bg1"/>
                </a:solidFill>
              </a:rPr>
              <a:t>Вене́ра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— вторая внутренняя планета Солнечной системы с периодом обращения в 224,7 земных суток. Названа именем Венеры, богини любви из римского пантеона. Это единственная из восьми основных планет Солнечной системы, получившая название в честь женского божества.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529"/>
            <a:ext cx="5360841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70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176" r="-196" b="-176"/>
          <a:stretch/>
        </p:blipFill>
        <p:spPr>
          <a:xfrm>
            <a:off x="-1" y="0"/>
            <a:ext cx="9372533" cy="70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89679"/>
            <a:ext cx="3240360" cy="637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50" dirty="0">
                <a:solidFill>
                  <a:schemeClr val="bg1"/>
                </a:solidFill>
              </a:rPr>
              <a:t>Венера — третий по яркости объект на небе Земли после Солнца и Луны и достигает видимой звёздной величины в −4,6. Поскольку Венера ближе к Солнцу, чем Земля, она никогда не удаляется от Солнца более чем на 47,8° (для земного наблюдателя). Лучше всего она видна незадолго до восхода или через некоторое время после захода Солнца, что дало повод называть её также </a:t>
            </a:r>
            <a:r>
              <a:rPr lang="ru-RU" sz="2150" i="1" dirty="0">
                <a:solidFill>
                  <a:schemeClr val="bg1"/>
                </a:solidFill>
              </a:rPr>
              <a:t>Вечерняя звезда</a:t>
            </a:r>
            <a:r>
              <a:rPr lang="ru-RU" sz="2150" dirty="0">
                <a:solidFill>
                  <a:schemeClr val="bg1"/>
                </a:solidFill>
              </a:rPr>
              <a:t> или </a:t>
            </a:r>
            <a:r>
              <a:rPr lang="ru-RU" sz="2150" i="1" dirty="0">
                <a:solidFill>
                  <a:schemeClr val="bg1"/>
                </a:solidFill>
              </a:rPr>
              <a:t>Утренняя звезда</a:t>
            </a:r>
            <a:r>
              <a:rPr lang="ru-RU" sz="215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65946"/>
            <a:ext cx="4572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16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 размерам Венера довольно близка к Земле. Радиус планеты равен 6051,8 км (95 % земного), масса — 4,87·10</a:t>
            </a:r>
            <a:r>
              <a:rPr lang="ru-RU" sz="2000" baseline="30000" dirty="0">
                <a:solidFill>
                  <a:schemeClr val="bg1"/>
                </a:solidFill>
              </a:rPr>
              <a:t>24</a:t>
            </a:r>
            <a:r>
              <a:rPr lang="ru-RU" sz="2000" dirty="0">
                <a:solidFill>
                  <a:schemeClr val="bg1"/>
                </a:solidFill>
              </a:rPr>
              <a:t>кг (81,5 % земной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4505"/>
            <a:ext cx="6552728" cy="2850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2144" y="4084942"/>
            <a:ext cx="290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Сравнительные размеры (слева направо) Меркурия, Венеры, Земли и Марса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69290"/>
            <a:ext cx="5054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2" y="0"/>
            <a:ext cx="9162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699"/>
            <a:ext cx="9154277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903" y="40466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Поверхность и внутреннее 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11925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</a:rPr>
              <a:t>Рельеф</a:t>
            </a:r>
          </a:p>
        </p:txBody>
      </p:sp>
    </p:spTree>
    <p:extLst>
      <p:ext uri="{BB962C8B-B14F-4D97-AF65-F5344CB8AC3E}">
        <p14:creationId xmlns:p14="http://schemas.microsoft.com/office/powerpoint/2010/main" val="30450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1740" y="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Вид с Земли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95622"/>
            <a:ext cx="53293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Вид с Земли</a:t>
            </a:r>
          </a:p>
        </p:txBody>
      </p:sp>
    </p:spTree>
    <p:extLst>
      <p:ext uri="{BB962C8B-B14F-4D97-AF65-F5344CB8AC3E}">
        <p14:creationId xmlns:p14="http://schemas.microsoft.com/office/powerpoint/2010/main" val="16101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162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2013-10-01T16:27:08Z</dcterms:created>
  <dcterms:modified xsi:type="dcterms:W3CDTF">2013-10-01T17:31:59Z</dcterms:modified>
</cp:coreProperties>
</file>