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61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D7A36-FABA-4738-B539-8B8D5DAB17C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0B69-4FC9-4B6F-93F2-338F053CF4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0B69-4FC9-4B6F-93F2-338F053CF4E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90B69-4FC9-4B6F-93F2-338F053CF4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A286-2D12-482F-9F6E-8D159A131BB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21206-DCE8-4695-9523-A01959FB5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0;&#1040;&#1047;&#1040;&#1050;&#1057;&#1058;&#1040;&#1053;%20-%20&#1043;&#1080;&#1084;&#1085;%20&#1056;&#1077;&#1089;&#1087;&#1091;&#1073;&#1083;&#1080;&#1082;&#1080;%20&#1050;&#1072;&#1079;&#1072;&#1093;&#1089;&#1090;&#1072;&#1085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tour.com/rus/kazakhstan/religion.htm" TargetMode="External"/><Relationship Id="rId7" Type="http://schemas.openxmlformats.org/officeDocument/2006/relationships/hyperlink" Target="http://www.coolreferat.com/%D0%95%D0%BA%D0%BE%D0%BD%D0%BE%D0%BC%D1%96%D0%BA%D0%B0_%D0%9A%D0%B0%D0%B7%D0%B0%D1%85%D1%81%D1%82%D0%B0%D0%BD%D1%83_%D1%87%D0%B0%D1%81%D1%82%D1%8C=6" TargetMode="External"/><Relationship Id="rId2" Type="http://schemas.openxmlformats.org/officeDocument/2006/relationships/hyperlink" Target="http://ru.wikipedia.org/wiki/%D1%EE%FE%E7_%EF%E8%F1%E0%F2%E5%EB%E5%E9_%CA%E0%E7%E0%F5%F1%F2%E0%ED%E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referat.ru/18/3465-1-ekonom-ka-kazahstanu.html" TargetMode="External"/><Relationship Id="rId5" Type="http://schemas.openxmlformats.org/officeDocument/2006/relationships/hyperlink" Target="http://www.akorda.kz/" TargetMode="External"/><Relationship Id="rId4" Type="http://schemas.openxmlformats.org/officeDocument/2006/relationships/hyperlink" Target="http://ru.wikipedia.org/wiki/%D0%9A%D0%B0%D0%B7%D0%B0%D1%85%D1%81%D1%82%D0%B0%D0%B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26876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Казахстан</a:t>
            </a:r>
            <a:endParaRPr lang="ru-RU" sz="6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356992"/>
            <a:ext cx="6203032" cy="82495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Учениц</a:t>
            </a:r>
            <a:r>
              <a:rPr lang="uk-UA" dirty="0" smtClean="0">
                <a:solidFill>
                  <a:schemeClr val="bg1">
                    <a:lumMod val="65000"/>
                  </a:schemeClr>
                </a:solidFill>
              </a:rPr>
              <a:t>і 11-А класу</a:t>
            </a:r>
          </a:p>
          <a:p>
            <a:r>
              <a:rPr lang="uk-UA" dirty="0" err="1" smtClean="0">
                <a:solidFill>
                  <a:schemeClr val="bg1">
                    <a:lumMod val="65000"/>
                  </a:schemeClr>
                </a:solidFill>
              </a:rPr>
              <a:t>Ступнікової</a:t>
            </a:r>
            <a:r>
              <a:rPr lang="uk-UA" dirty="0" smtClean="0">
                <a:solidFill>
                  <a:schemeClr val="bg1">
                    <a:lumMod val="65000"/>
                  </a:schemeClr>
                </a:solidFill>
              </a:rPr>
              <a:t> Ольги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КАЗАКСТАН - Гимн Республики Казахста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11760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Традиції сімейних відносин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200800" cy="446449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Повага</a:t>
            </a:r>
            <a:r>
              <a:rPr lang="ru-RU" dirty="0" smtClean="0"/>
              <a:t> до старших. </a:t>
            </a:r>
            <a:endParaRPr lang="ru-RU" dirty="0" smtClean="0"/>
          </a:p>
          <a:p>
            <a:r>
              <a:rPr lang="ru-RU" dirty="0" smtClean="0"/>
              <a:t>Казах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онуком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smtClean="0"/>
              <a:t>того 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народжувався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.</a:t>
            </a:r>
          </a:p>
          <a:p>
            <a:r>
              <a:rPr lang="ru-RU" dirty="0" smtClean="0"/>
              <a:t>У </a:t>
            </a:r>
            <a:r>
              <a:rPr lang="ru-RU" dirty="0" smtClean="0"/>
              <a:t>юрту , де </a:t>
            </a:r>
            <a:r>
              <a:rPr lang="ru-RU" dirty="0" err="1" smtClean="0"/>
              <a:t>дитина</a:t>
            </a:r>
            <a:r>
              <a:rPr lang="ru-RU" dirty="0" smtClean="0"/>
              <a:t> </a:t>
            </a:r>
            <a:r>
              <a:rPr lang="ru-RU" dirty="0" err="1" smtClean="0"/>
              <a:t>робив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перший </a:t>
            </a:r>
            <a:r>
              <a:rPr lang="ru-RU" dirty="0" err="1" smtClean="0"/>
              <a:t>крок</a:t>
            </a:r>
            <a:r>
              <a:rPr lang="ru-RU" dirty="0" smtClean="0"/>
              <a:t> , звали самого старого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шанованої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в </a:t>
            </a:r>
            <a:r>
              <a:rPr lang="ru-RU" dirty="0" err="1" smtClean="0"/>
              <a:t>аулі</a:t>
            </a:r>
            <a:r>
              <a:rPr lang="ru-RU" dirty="0" smtClean="0"/>
              <a:t> 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розрізав</a:t>
            </a:r>
            <a:r>
              <a:rPr lang="ru-RU" dirty="0" smtClean="0"/>
              <a:t> </a:t>
            </a:r>
            <a:r>
              <a:rPr lang="ru-RU" dirty="0" err="1" smtClean="0"/>
              <a:t>ножем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мотузки</a:t>
            </a:r>
            <a:r>
              <a:rPr lang="ru-RU" dirty="0" smtClean="0"/>
              <a:t> , </a:t>
            </a:r>
            <a:r>
              <a:rPr lang="ru-RU" dirty="0" err="1" smtClean="0"/>
              <a:t>обплутують</a:t>
            </a:r>
            <a:r>
              <a:rPr lang="ru-RU" dirty="0" smtClean="0"/>
              <a:t> </a:t>
            </a:r>
            <a:r>
              <a:rPr lang="ru-RU" dirty="0" err="1" smtClean="0"/>
              <a:t>ніжки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родових</a:t>
            </a:r>
            <a:r>
              <a:rPr lang="ru-RU" dirty="0" smtClean="0"/>
              <a:t> </a:t>
            </a:r>
            <a:r>
              <a:rPr lang="ru-RU" dirty="0" err="1" smtClean="0"/>
              <a:t>кладовищ</a:t>
            </a:r>
            <a:r>
              <a:rPr lang="ru-RU" dirty="0" smtClean="0"/>
              <a:t> - </a:t>
            </a:r>
            <a:r>
              <a:rPr lang="ru-RU" dirty="0" err="1" smtClean="0"/>
              <a:t>кладовища</a:t>
            </a:r>
            <a:r>
              <a:rPr lang="ru-RU" dirty="0" smtClean="0"/>
              <a:t> , </a:t>
            </a:r>
            <a:r>
              <a:rPr lang="ru-RU" dirty="0" err="1" smtClean="0"/>
              <a:t>поховання</a:t>
            </a:r>
            <a:r>
              <a:rPr lang="ru-RU" dirty="0" smtClean="0"/>
              <a:t>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виробляється</a:t>
            </a:r>
            <a:r>
              <a:rPr lang="ru-RU" dirty="0" smtClean="0"/>
              <a:t> по </a:t>
            </a:r>
            <a:r>
              <a:rPr lang="ru-RU" dirty="0" err="1" smtClean="0"/>
              <a:t>родовій</a:t>
            </a:r>
            <a:r>
              <a:rPr lang="ru-RU" dirty="0" smtClean="0"/>
              <a:t> , </a:t>
            </a:r>
            <a:r>
              <a:rPr lang="ru-RU" dirty="0" err="1" smtClean="0"/>
              <a:t>жузов</a:t>
            </a:r>
            <a:r>
              <a:rPr lang="ru-RU" dirty="0" smtClean="0"/>
              <a:t> </a:t>
            </a:r>
            <a:r>
              <a:rPr lang="ru-RU" dirty="0" err="1" smtClean="0"/>
              <a:t>приналежності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56981"/>
            <a:ext cx="8075240" cy="1401019"/>
          </a:xfrm>
        </p:spPr>
        <p:txBody>
          <a:bodyPr/>
          <a:lstStyle/>
          <a:p>
            <a:pPr algn="ctr"/>
            <a:r>
              <a:rPr lang="ru-RU" dirty="0" err="1" smtClean="0"/>
              <a:t>Сім'я</a:t>
            </a:r>
            <a:r>
              <a:rPr lang="ru-RU" dirty="0" smtClean="0"/>
              <a:t> в </a:t>
            </a:r>
            <a:r>
              <a:rPr lang="ru-RU" dirty="0" err="1" smtClean="0"/>
              <a:t>казахської</a:t>
            </a:r>
            <a:r>
              <a:rPr lang="ru-RU" dirty="0" smtClean="0"/>
              <a:t> </a:t>
            </a:r>
            <a:r>
              <a:rPr lang="ru-RU" dirty="0" err="1" smtClean="0"/>
              <a:t>юрті</a:t>
            </a:r>
            <a:endParaRPr lang="ru-RU" dirty="0"/>
          </a:p>
        </p:txBody>
      </p:sp>
      <p:pic>
        <p:nvPicPr>
          <p:cNvPr id="4" name="Picture 2" descr="File:SB - Inside a Kazakh y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632848" cy="5080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Моя думка щодо Республіки Казахстан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6552728" cy="442108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Мені сподобалася ця держава і я б хотіла відвідати її ближче познайомитися з її традиціями архітектурою. Ця країна вражає своєю різноманітністю традицій і великим національним складом.</a:t>
            </a:r>
          </a:p>
          <a:p>
            <a:r>
              <a:rPr lang="uk-UA" dirty="0" smtClean="0"/>
              <a:t>Але все ж у ній є певні недоліки які у майбутньому необхідно швидко виправити і позбутися їх.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Джерела інформації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http://ru.wikipedia.org/wiki/%D1%EE%FE%E7_%EF%E8%F1%E0%F2%E5%EB%E5%E9_%</a:t>
            </a:r>
            <a:r>
              <a:rPr lang="en-US" dirty="0" smtClean="0">
                <a:hlinkClick r:id="rId2"/>
              </a:rPr>
              <a:t>CA%E0%E7%E0%F5%F1%F2%E0%ED%E0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www.advantour.com/rus/kazakhstan/religion.htm</a:t>
            </a:r>
            <a:endParaRPr lang="uk-UA" dirty="0" smtClean="0"/>
          </a:p>
          <a:p>
            <a:r>
              <a:rPr lang="en-US" dirty="0" smtClean="0">
                <a:hlinkClick r:id="rId4"/>
              </a:rPr>
              <a:t>http://ru.wikipedia.org/wiki/%D0%9A%D0%B0%D0%B7%D0%B0%D1%85%D1%81%D1%82%D0%B0%D0%BD#.</a:t>
            </a:r>
            <a:r>
              <a:rPr lang="en-US" dirty="0" smtClean="0">
                <a:hlinkClick r:id="rId4"/>
              </a:rPr>
              <a:t>D0.9A.D1.83.D0.BB.D1.8C.D1.82.D1.83.D1.80.D0.B0</a:t>
            </a:r>
            <a:endParaRPr lang="uk-UA" dirty="0" smtClean="0"/>
          </a:p>
          <a:p>
            <a:r>
              <a:rPr lang="en-US" dirty="0" smtClean="0">
                <a:hlinkClick r:id="rId5"/>
              </a:rPr>
              <a:t>http://www.akorda.kz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r>
              <a:rPr lang="en-US" dirty="0" smtClean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xreferat.ru/18/3465-1-ekonom-ka-kazahstanu.html</a:t>
            </a:r>
            <a:endParaRPr lang="uk-UA" dirty="0" smtClean="0"/>
          </a:p>
          <a:p>
            <a:r>
              <a:rPr lang="en-US" dirty="0" smtClean="0">
                <a:hlinkClick r:id="rId7"/>
              </a:rPr>
              <a:t>http://www.coolreferat.com/%D0%95%D0%BA%D0%BE%D0%BD%D0%BE%D0%BC%D1%96%D0%BA%D0%B0_%D0%9A%D0%B0%D0%B7%D0%B0%D1%85%D1%81%D1%82%D0%B0%D0%BD%D1%83_%</a:t>
            </a:r>
            <a:r>
              <a:rPr lang="en-US" dirty="0" smtClean="0">
                <a:hlinkClick r:id="rId7"/>
              </a:rPr>
              <a:t>D1%87%D0%B0%D1%81%D1%82%D1%8C=6</a:t>
            </a:r>
            <a:endParaRPr lang="uk-UA" dirty="0" smtClean="0"/>
          </a:p>
          <a:p>
            <a:r>
              <a:rPr lang="en-US" dirty="0" smtClean="0"/>
              <a:t>http://ru.wikipedia.org/wiki/%CA%E0%E7%E0%F5%F1%EA%E8%E5_%F2%F0%E0%E4%E8%F6%E8%E8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24744"/>
            <a:ext cx="6400800" cy="388843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uk-UA" sz="5500" dirty="0" smtClean="0"/>
              <a:t>Особливості політики</a:t>
            </a:r>
          </a:p>
          <a:p>
            <a:pPr algn="l"/>
            <a:r>
              <a:rPr lang="uk-UA" sz="5500" dirty="0" smtClean="0"/>
              <a:t>Особливості </a:t>
            </a:r>
            <a:r>
              <a:rPr lang="uk-UA" sz="5500" dirty="0" smtClean="0"/>
              <a:t>економіки</a:t>
            </a:r>
          </a:p>
          <a:p>
            <a:pPr algn="l"/>
            <a:r>
              <a:rPr lang="uk-UA" sz="5500" dirty="0" smtClean="0"/>
              <a:t>Економічні зв'язки з Україною</a:t>
            </a:r>
          </a:p>
          <a:p>
            <a:pPr algn="l"/>
            <a:r>
              <a:rPr lang="uk-UA" sz="5500" dirty="0" smtClean="0"/>
              <a:t>Релігія</a:t>
            </a:r>
          </a:p>
          <a:p>
            <a:pPr algn="l"/>
            <a:r>
              <a:rPr lang="uk-UA" sz="5500" dirty="0" smtClean="0"/>
              <a:t>Культура </a:t>
            </a:r>
          </a:p>
          <a:p>
            <a:pPr algn="l"/>
            <a:r>
              <a:rPr lang="uk-UA" sz="5500" dirty="0" smtClean="0"/>
              <a:t>Сімейні традиції</a:t>
            </a:r>
          </a:p>
          <a:p>
            <a:pPr algn="l"/>
            <a:r>
              <a:rPr lang="uk-UA" sz="5500" dirty="0" smtClean="0"/>
              <a:t>Висновок</a:t>
            </a:r>
          </a:p>
          <a:p>
            <a:pPr algn="l"/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uk-UA" dirty="0" smtClean="0"/>
              <a:t>Особливості політики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836712"/>
            <a:ext cx="6552728" cy="5256585"/>
          </a:xfrm>
        </p:spPr>
        <p:txBody>
          <a:bodyPr/>
          <a:lstStyle/>
          <a:p>
            <a:r>
              <a:rPr lang="ru-RU" dirty="0" smtClean="0"/>
              <a:t>16 </a:t>
            </a:r>
            <a:r>
              <a:rPr lang="ru-RU" dirty="0" err="1" smtClean="0"/>
              <a:t>грудня</a:t>
            </a:r>
            <a:r>
              <a:rPr lang="ru-RU" dirty="0" smtClean="0"/>
              <a:t> 1991 року </a:t>
            </a:r>
            <a:r>
              <a:rPr lang="ru-RU" dirty="0" err="1"/>
              <a:t>є</a:t>
            </a:r>
            <a:r>
              <a:rPr lang="ru-RU" dirty="0"/>
              <a:t> моментом,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Казахстан почав </a:t>
            </a:r>
            <a:r>
              <a:rPr lang="ru-RU" dirty="0" err="1"/>
              <a:t>незалежний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 smtClean="0"/>
              <a:t>.</a:t>
            </a:r>
          </a:p>
          <a:p>
            <a:r>
              <a:rPr lang="ru-RU" dirty="0"/>
              <a:t>Казахстан </a:t>
            </a:r>
            <a:r>
              <a:rPr lang="ru-RU" dirty="0" err="1"/>
              <a:t>обрав</a:t>
            </a:r>
            <a:r>
              <a:rPr lang="ru-RU" dirty="0"/>
              <a:t> шлях, </a:t>
            </a:r>
            <a:r>
              <a:rPr lang="ru-RU" dirty="0" err="1"/>
              <a:t>спрямований</a:t>
            </a:r>
            <a:r>
              <a:rPr lang="ru-RU" dirty="0"/>
              <a:t> на </a:t>
            </a:r>
            <a:r>
              <a:rPr lang="ru-RU" dirty="0" err="1"/>
              <a:t>будівництво</a:t>
            </a:r>
            <a:r>
              <a:rPr lang="ru-RU" dirty="0"/>
              <a:t> </a:t>
            </a:r>
            <a:r>
              <a:rPr lang="ru-RU" dirty="0" err="1"/>
              <a:t>суверенної</a:t>
            </a:r>
            <a:r>
              <a:rPr lang="ru-RU" dirty="0"/>
              <a:t>, </a:t>
            </a:r>
            <a:r>
              <a:rPr lang="ru-RU" dirty="0" err="1"/>
              <a:t>демократичної</a:t>
            </a:r>
            <a:r>
              <a:rPr lang="ru-RU" dirty="0"/>
              <a:t>,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 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"/>
            <a:ext cx="6912768" cy="5949280"/>
          </a:xfrm>
        </p:spPr>
        <p:txBody>
          <a:bodyPr>
            <a:normAutofit/>
          </a:bodyPr>
          <a:lstStyle/>
          <a:p>
            <a:r>
              <a:rPr lang="ru-RU" dirty="0" err="1" smtClean="0"/>
              <a:t>Виконавчу</a:t>
            </a:r>
            <a:r>
              <a:rPr lang="ru-RU" dirty="0" smtClean="0"/>
              <a:t> </a:t>
            </a:r>
            <a:r>
              <a:rPr lang="ru-RU" dirty="0" err="1" smtClean="0"/>
              <a:t>владу</a:t>
            </a:r>
            <a:r>
              <a:rPr lang="ru-RU" dirty="0" smtClean="0"/>
              <a:t> </a:t>
            </a:r>
            <a:r>
              <a:rPr lang="ru-RU" dirty="0" err="1" smtClean="0"/>
              <a:t>здійснює</a:t>
            </a:r>
            <a:r>
              <a:rPr lang="ru-RU" dirty="0" smtClean="0"/>
              <a:t> Уряд </a:t>
            </a:r>
            <a:r>
              <a:rPr lang="ru-RU" dirty="0" err="1" smtClean="0"/>
              <a:t>Республіки</a:t>
            </a:r>
            <a:r>
              <a:rPr lang="ru-RU" dirty="0" smtClean="0"/>
              <a:t> Казахстан на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прем'єр-міністром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призначається</a:t>
            </a:r>
            <a:r>
              <a:rPr lang="ru-RU" dirty="0" smtClean="0"/>
              <a:t> президентом за </a:t>
            </a:r>
            <a:r>
              <a:rPr lang="ru-RU" dirty="0" err="1" smtClean="0"/>
              <a:t>згодою</a:t>
            </a:r>
            <a:r>
              <a:rPr lang="ru-RU" dirty="0" smtClean="0"/>
              <a:t> парламенту.</a:t>
            </a:r>
          </a:p>
          <a:p>
            <a:r>
              <a:rPr lang="ru-RU" dirty="0" err="1" smtClean="0"/>
              <a:t>Вищими</a:t>
            </a:r>
            <a:r>
              <a:rPr lang="ru-RU" dirty="0" smtClean="0"/>
              <a:t> органами </a:t>
            </a:r>
            <a:r>
              <a:rPr lang="ru-RU" dirty="0" err="1" smtClean="0"/>
              <a:t>судової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Верховний</a:t>
            </a:r>
            <a:r>
              <a:rPr lang="ru-RU" dirty="0" smtClean="0"/>
              <a:t> суд та </a:t>
            </a:r>
            <a:r>
              <a:rPr lang="ru-RU" dirty="0" err="1" smtClean="0"/>
              <a:t>Конституційна</a:t>
            </a:r>
            <a:r>
              <a:rPr lang="ru-RU" dirty="0" smtClean="0"/>
              <a:t> рада.</a:t>
            </a:r>
          </a:p>
        </p:txBody>
      </p:sp>
      <p:pic>
        <p:nvPicPr>
          <p:cNvPr id="3074" name="Picture 2" descr="http://common.regnum.ru/pictures/news/2011-03/15-3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861048"/>
            <a:ext cx="3233936" cy="24254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1" y="630932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Нурсултан </a:t>
            </a:r>
            <a:r>
              <a:rPr lang="ru-RU" b="1" dirty="0" err="1" smtClean="0">
                <a:solidFill>
                  <a:schemeClr val="bg1"/>
                </a:solidFill>
              </a:rPr>
              <a:t>Абишевич</a:t>
            </a:r>
            <a:r>
              <a:rPr lang="ru-RU" b="1" dirty="0" smtClean="0">
                <a:solidFill>
                  <a:schemeClr val="bg1"/>
                </a:solidFill>
              </a:rPr>
              <a:t> Назарбаев- </a:t>
            </a:r>
            <a:r>
              <a:rPr lang="ru-RU" b="1" dirty="0" err="1" smtClean="0">
                <a:solidFill>
                  <a:schemeClr val="bg1"/>
                </a:solidFill>
              </a:rPr>
              <a:t>сучасний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презедент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primeminister.kz/images/primeminister_of_kazakhs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077072"/>
            <a:ext cx="2123728" cy="23622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6457890"/>
            <a:ext cx="47587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Карим </a:t>
            </a:r>
            <a:r>
              <a:rPr lang="ru-RU" sz="2000" b="1" dirty="0" err="1" smtClean="0">
                <a:solidFill>
                  <a:schemeClr val="bg1"/>
                </a:solidFill>
              </a:rPr>
              <a:t>Кажимканович</a:t>
            </a:r>
            <a:r>
              <a:rPr lang="ru-RU" sz="2000" b="1" dirty="0" smtClean="0">
                <a:solidFill>
                  <a:schemeClr val="bg1"/>
                </a:solidFill>
              </a:rPr>
              <a:t> – прем</a:t>
            </a:r>
            <a:r>
              <a:rPr lang="uk-UA" sz="2000" b="1" dirty="0" smtClean="0">
                <a:solidFill>
                  <a:schemeClr val="bg1"/>
                </a:solidFill>
              </a:rPr>
              <a:t>*</a:t>
            </a:r>
            <a:r>
              <a:rPr lang="uk-UA" sz="2000" b="1" dirty="0" err="1" smtClean="0">
                <a:solidFill>
                  <a:schemeClr val="bg1"/>
                </a:solidFill>
              </a:rPr>
              <a:t>єр-міністр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229600" cy="1143000"/>
          </a:xfrm>
        </p:spPr>
        <p:txBody>
          <a:bodyPr/>
          <a:lstStyle/>
          <a:p>
            <a:r>
              <a:rPr lang="uk-UA" dirty="0" smtClean="0"/>
              <a:t>Економіка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620689"/>
            <a:ext cx="6336704" cy="5400600"/>
          </a:xfrm>
        </p:spPr>
        <p:txBody>
          <a:bodyPr>
            <a:normAutofit/>
          </a:bodyPr>
          <a:lstStyle/>
          <a:p>
            <a:r>
              <a:rPr lang="ru-RU" dirty="0" smtClean="0"/>
              <a:t>Казахстан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аграрно-індустріальною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джерелом</a:t>
            </a:r>
            <a:r>
              <a:rPr lang="ru-RU" dirty="0" smtClean="0"/>
              <a:t> </a:t>
            </a:r>
            <a:r>
              <a:rPr lang="ru-RU" dirty="0" err="1" smtClean="0"/>
              <a:t>економічного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видобуток</a:t>
            </a:r>
            <a:r>
              <a:rPr lang="ru-RU" dirty="0" smtClean="0"/>
              <a:t> </a:t>
            </a:r>
            <a:r>
              <a:rPr lang="ru-RU" dirty="0" err="1" smtClean="0"/>
              <a:t>корисних</a:t>
            </a:r>
            <a:r>
              <a:rPr lang="ru-RU" dirty="0" smtClean="0"/>
              <a:t> </a:t>
            </a:r>
            <a:r>
              <a:rPr lang="ru-RU" dirty="0" err="1" smtClean="0"/>
              <a:t>копалин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 descr="http://www.arcelormittal.kz/autothumbs.php?img=/images/cms/coal-karaganda/kazakhstanskaya_400_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3137687" cy="23454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6309320"/>
            <a:ext cx="2336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b="1" dirty="0" err="1" smtClean="0">
                <a:solidFill>
                  <a:schemeClr val="bg1"/>
                </a:solidFill>
              </a:rPr>
              <a:t>Казахстанська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Шахта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www.arcelormittal.kz/autothumbs.php?img=/images/cms/coal-karaganda/img_0249_400_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3240360" cy="24302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6309320"/>
            <a:ext cx="2054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Шахта «</a:t>
            </a:r>
            <a:r>
              <a:rPr lang="ru-RU" b="1" dirty="0" err="1" smtClean="0">
                <a:solidFill>
                  <a:schemeClr val="bg1"/>
                </a:solidFill>
              </a:rPr>
              <a:t>Абайская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1"/>
            <a:ext cx="6624736" cy="3960439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Основною продукцією, що імпортується, є машини і устаткування, засоби транспорту, прилади і автомати, хімічна продукція, паливо мінеральне, продовольчі товари, готові вироби і товари народного вжитку.</a:t>
            </a:r>
          </a:p>
          <a:p>
            <a:r>
              <a:rPr lang="uk-UA" dirty="0" smtClean="0"/>
              <a:t>Продукція машинобудування в загальному обсязі промислового виробництва республіки складає біля </a:t>
            </a:r>
            <a:r>
              <a:rPr lang="uk-UA" dirty="0" smtClean="0"/>
              <a:t>8%.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21506" name="Picture 2" descr="http://www.ulba.kz/images/slide/slid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861048"/>
            <a:ext cx="5095875" cy="2667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68145" y="4941168"/>
            <a:ext cx="1944216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АО "</a:t>
            </a:r>
            <a:r>
              <a:rPr lang="ru-RU" dirty="0" smtClean="0"/>
              <a:t>УМЗ«- </a:t>
            </a:r>
            <a:r>
              <a:rPr lang="ru-RU" dirty="0" err="1" smtClean="0"/>
              <a:t>металургічний</a:t>
            </a:r>
            <a:r>
              <a:rPr lang="ru-RU" dirty="0" smtClean="0"/>
              <a:t> завод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020272" cy="11381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b="1" dirty="0" err="1" smtClean="0"/>
              <a:t>Економічні</a:t>
            </a:r>
            <a:r>
              <a:rPr lang="ru-RU" b="1" dirty="0" smtClean="0"/>
              <a:t> </a:t>
            </a:r>
            <a:r>
              <a:rPr lang="ru-RU" b="1" dirty="0" err="1" smtClean="0"/>
              <a:t>зв'язки</a:t>
            </a:r>
            <a:r>
              <a:rPr lang="ru-RU" b="1" dirty="0" smtClean="0"/>
              <a:t> Казахстану </a:t>
            </a:r>
            <a:r>
              <a:rPr lang="ru-RU" b="1" dirty="0" err="1" smtClean="0"/>
              <a:t>і</a:t>
            </a:r>
            <a:r>
              <a:rPr lang="ru-RU" b="1" dirty="0" smtClean="0"/>
              <a:t> </a:t>
            </a:r>
            <a:r>
              <a:rPr lang="ru-RU" b="1" dirty="0" err="1" smtClean="0"/>
              <a:t>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6851104" cy="434908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</a:t>
            </a:r>
            <a:r>
              <a:rPr lang="ru-RU" dirty="0" err="1" smtClean="0"/>
              <a:t>учасному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охоплює</a:t>
            </a:r>
            <a:r>
              <a:rPr lang="ru-RU" dirty="0" smtClean="0"/>
              <a:t> широкий спектр </a:t>
            </a:r>
            <a:r>
              <a:rPr lang="ru-RU" dirty="0" err="1" smtClean="0"/>
              <a:t>перспективних</a:t>
            </a:r>
            <a:r>
              <a:rPr lang="ru-RU" dirty="0" smtClean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, </a:t>
            </a:r>
            <a:r>
              <a:rPr lang="ru-RU" dirty="0" smtClean="0"/>
              <a:t>як </a:t>
            </a:r>
            <a:r>
              <a:rPr lang="ru-RU" dirty="0" err="1" smtClean="0"/>
              <a:t>паливно-енергетична</a:t>
            </a:r>
            <a:r>
              <a:rPr lang="ru-RU" dirty="0" smtClean="0"/>
              <a:t>, </a:t>
            </a:r>
            <a:r>
              <a:rPr lang="ru-RU" dirty="0" err="1" smtClean="0"/>
              <a:t>космічна</a:t>
            </a:r>
            <a:r>
              <a:rPr lang="ru-RU" dirty="0" smtClean="0"/>
              <a:t>, </a:t>
            </a:r>
            <a:r>
              <a:rPr lang="ru-RU" dirty="0" err="1" smtClean="0"/>
              <a:t>авіаційна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імпорту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в Казахстан </a:t>
            </a:r>
            <a:r>
              <a:rPr lang="ru-RU" dirty="0" err="1" smtClean="0"/>
              <a:t>переважають</a:t>
            </a:r>
            <a:r>
              <a:rPr lang="ru-RU" dirty="0" smtClean="0"/>
              <a:t> поставки машин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встаткування</a:t>
            </a:r>
            <a:r>
              <a:rPr lang="ru-RU" dirty="0" smtClean="0"/>
              <a:t>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металургійної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харчової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smtClean="0"/>
              <a:t>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, </a:t>
            </a:r>
            <a:r>
              <a:rPr lang="ru-RU" dirty="0" err="1" smtClean="0"/>
              <a:t>будівельної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обробної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6696744" cy="51125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Казахстані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присутня</a:t>
            </a:r>
            <a:r>
              <a:rPr lang="ru-RU" sz="2400" dirty="0" smtClean="0"/>
              <a:t> велика </a:t>
            </a:r>
            <a:r>
              <a:rPr lang="ru-RU" sz="2400" dirty="0" err="1" smtClean="0"/>
              <a:t>кількістьрелігій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іслам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християнство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іудаїзм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буддизм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Незважаючи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релігій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Казахстану,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ділиться</a:t>
            </a:r>
            <a:r>
              <a:rPr lang="ru-RU" sz="2400" dirty="0" smtClean="0"/>
              <a:t> на мусульман,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сповідують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іслам</a:t>
            </a:r>
            <a:r>
              <a:rPr lang="ru-RU" sz="2400" dirty="0" smtClean="0"/>
              <a:t> </a:t>
            </a:r>
            <a:r>
              <a:rPr lang="ru-RU" sz="2400" dirty="0" err="1" smtClean="0"/>
              <a:t>суннітського</a:t>
            </a:r>
            <a:r>
              <a:rPr lang="ru-RU" sz="2400" dirty="0" smtClean="0"/>
              <a:t> толку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прихильників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російського</a:t>
            </a:r>
            <a:r>
              <a:rPr lang="ru-RU" sz="2400" dirty="0" smtClean="0"/>
              <a:t> православного </a:t>
            </a:r>
            <a:r>
              <a:rPr lang="ru-RU" sz="2400" dirty="0" err="1" smtClean="0"/>
              <a:t>християнства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3554" name="Picture 2" descr="http://upload.wikimedia.org/wikipedia/commons/thumb/2/25/Almaty-kazakhstan_5.jpg/250px-Almaty-kazakhstan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312368" cy="2490902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thumb/5/52/E8476-Almaty-Ascension-Cathedral.jpg/250px-E8476-Almaty-Ascension-Cathedr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661681" cy="27535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6237312"/>
            <a:ext cx="348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Вознесенський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собор (Алма-Ата)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309320"/>
            <a:ext cx="4002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Центральная мечеть города Алма-Ата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229600" cy="1143000"/>
          </a:xfrm>
        </p:spPr>
        <p:txBody>
          <a:bodyPr/>
          <a:lstStyle/>
          <a:p>
            <a:r>
              <a:rPr lang="uk-UA" dirty="0" smtClean="0"/>
              <a:t>Культура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6768752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Сучасний</a:t>
            </a:r>
            <a:r>
              <a:rPr lang="ru-RU" dirty="0" smtClean="0"/>
              <a:t> Казахстан </a:t>
            </a:r>
            <a:r>
              <a:rPr lang="ru-RU" dirty="0" err="1" smtClean="0"/>
              <a:t>переживає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.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національно-культурного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зміну</a:t>
            </a:r>
            <a:r>
              <a:rPr lang="ru-RU" dirty="0" smtClean="0"/>
              <a:t> </a:t>
            </a:r>
            <a:r>
              <a:rPr lang="ru-RU" dirty="0" err="1" smtClean="0"/>
              <a:t>культурної</a:t>
            </a:r>
            <a:r>
              <a:rPr lang="ru-RU" dirty="0" smtClean="0"/>
              <a:t> </a:t>
            </a:r>
            <a:r>
              <a:rPr lang="ru-RU" dirty="0" err="1" smtClean="0"/>
              <a:t>парадигми</a:t>
            </a:r>
            <a:r>
              <a:rPr lang="ru-RU" dirty="0" smtClean="0"/>
              <a:t>. Перегляд </a:t>
            </a:r>
            <a:r>
              <a:rPr lang="ru-RU" dirty="0" err="1" smtClean="0"/>
              <a:t>колишніх</a:t>
            </a:r>
            <a:r>
              <a:rPr lang="ru-RU" dirty="0" smtClean="0"/>
              <a:t> </a:t>
            </a:r>
            <a:r>
              <a:rPr lang="ru-RU" dirty="0" err="1" smtClean="0"/>
              <a:t>концепцій</a:t>
            </a:r>
            <a:r>
              <a:rPr lang="ru-RU" dirty="0" smtClean="0"/>
              <a:t>,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забутих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заборонених</a:t>
            </a:r>
            <a:r>
              <a:rPr lang="ru-RU" dirty="0" smtClean="0"/>
              <a:t> </a:t>
            </a:r>
            <a:r>
              <a:rPr lang="ru-RU" dirty="0" err="1" smtClean="0"/>
              <a:t>імен</a:t>
            </a:r>
            <a:r>
              <a:rPr lang="ru-RU" dirty="0" smtClean="0"/>
              <a:t> -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риси</a:t>
            </a:r>
            <a:r>
              <a:rPr lang="ru-RU" dirty="0" smtClean="0"/>
              <a:t> культурного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Казахстану.</a:t>
            </a:r>
            <a:endParaRPr lang="ru-RU" dirty="0"/>
          </a:p>
        </p:txBody>
      </p:sp>
      <p:pic>
        <p:nvPicPr>
          <p:cNvPr id="25602" name="Picture 2" descr="http://thenews.kz/static/news/5/1/51XVBsx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016896"/>
            <a:ext cx="2841104" cy="28411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3" y="4653136"/>
            <a:ext cx="3168352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Нурлан</a:t>
            </a:r>
            <a:r>
              <a:rPr lang="ru-RU" dirty="0" smtClean="0"/>
              <a:t> </a:t>
            </a:r>
            <a:r>
              <a:rPr lang="ru-RU" dirty="0" err="1" smtClean="0"/>
              <a:t>Оразалин</a:t>
            </a:r>
            <a:r>
              <a:rPr lang="ru-RU" dirty="0" smtClean="0"/>
              <a:t>- голова союзу </a:t>
            </a:r>
            <a:r>
              <a:rPr lang="ru-RU" dirty="0" err="1" smtClean="0"/>
              <a:t>письменників</a:t>
            </a:r>
            <a:r>
              <a:rPr lang="ru-RU" dirty="0" smtClean="0"/>
              <a:t> Казахстану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411</Words>
  <Application>Microsoft Office PowerPoint</Application>
  <PresentationFormat>Экран (4:3)</PresentationFormat>
  <Paragraphs>56</Paragraphs>
  <Slides>13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Казахстан</vt:lpstr>
      <vt:lpstr>План</vt:lpstr>
      <vt:lpstr>Особливості політики</vt:lpstr>
      <vt:lpstr>Слайд 4</vt:lpstr>
      <vt:lpstr>Економіка</vt:lpstr>
      <vt:lpstr>Слайд 6</vt:lpstr>
      <vt:lpstr> Економічні зв'язки Казахстану і України</vt:lpstr>
      <vt:lpstr>Релігія</vt:lpstr>
      <vt:lpstr>Культура</vt:lpstr>
      <vt:lpstr>Традиції сімейних відносин</vt:lpstr>
      <vt:lpstr>Слайд 11</vt:lpstr>
      <vt:lpstr>Моя думка щодо Республіки Казахстан</vt:lpstr>
      <vt:lpstr>Джерела інформації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Казахстан</dc:title>
  <dc:creator>Ольга</dc:creator>
  <cp:lastModifiedBy>Ольга</cp:lastModifiedBy>
  <cp:revision>3</cp:revision>
  <dcterms:created xsi:type="dcterms:W3CDTF">2014-04-21T14:39:28Z</dcterms:created>
  <dcterms:modified xsi:type="dcterms:W3CDTF">2014-04-24T22:56:52Z</dcterms:modified>
</cp:coreProperties>
</file>