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6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76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69" d="100"/>
          <a:sy n="69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B47A-E916-43CC-A7CE-46E42F017EE2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3B81CD-95EB-4655-AB1D-8BBB4DF3F7D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B47A-E916-43CC-A7CE-46E42F017EE2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B81CD-95EB-4655-AB1D-8BBB4DF3F7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B47A-E916-43CC-A7CE-46E42F017EE2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B81CD-95EB-4655-AB1D-8BBB4DF3F7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283B47A-E916-43CC-A7CE-46E42F017EE2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33B81CD-95EB-4655-AB1D-8BBB4DF3F7D1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B47A-E916-43CC-A7CE-46E42F017EE2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B81CD-95EB-4655-AB1D-8BBB4DF3F7D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B47A-E916-43CC-A7CE-46E42F017EE2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B81CD-95EB-4655-AB1D-8BBB4DF3F7D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B81CD-95EB-4655-AB1D-8BBB4DF3F7D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B47A-E916-43CC-A7CE-46E42F017EE2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B47A-E916-43CC-A7CE-46E42F017EE2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B81CD-95EB-4655-AB1D-8BBB4DF3F7D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B47A-E916-43CC-A7CE-46E42F017EE2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B81CD-95EB-4655-AB1D-8BBB4DF3F7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283B47A-E916-43CC-A7CE-46E42F017EE2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33B81CD-95EB-4655-AB1D-8BBB4DF3F7D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B47A-E916-43CC-A7CE-46E42F017EE2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3B81CD-95EB-4655-AB1D-8BBB4DF3F7D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6000"/>
                    </a14:imgEffect>
                    <a14:imgEffect>
                      <a14:saturation sat="155000"/>
                    </a14:imgEffect>
                    <a14:imgEffect>
                      <a14:brightnessContrast bright="-36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283B47A-E916-43CC-A7CE-46E42F017EE2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33B81CD-95EB-4655-AB1D-8BBB4DF3F7D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2349500"/>
            <a:ext cx="7416800" cy="3959225"/>
          </a:xfrm>
        </p:spPr>
        <p:txBody>
          <a:bodyPr>
            <a:normAutofit fontScale="92500"/>
          </a:bodyPr>
          <a:lstStyle/>
          <a:p>
            <a:pPr algn="l"/>
            <a:r>
              <a:rPr lang="ru-RU" dirty="0"/>
              <a:t>Субкультура (лат. </a:t>
            </a:r>
            <a:r>
              <a:rPr lang="ru-RU" dirty="0" err="1"/>
              <a:t>sub</a:t>
            </a:r>
            <a:r>
              <a:rPr lang="ru-RU" dirty="0"/>
              <a:t> — под и </a:t>
            </a:r>
            <a:r>
              <a:rPr lang="ru-RU" dirty="0" err="1"/>
              <a:t>cultura</a:t>
            </a:r>
            <a:r>
              <a:rPr lang="ru-RU" dirty="0"/>
              <a:t> — культура; </a:t>
            </a:r>
            <a:r>
              <a:rPr lang="ru-RU" dirty="0" err="1"/>
              <a:t>подкультура</a:t>
            </a:r>
            <a:r>
              <a:rPr lang="ru-RU" dirty="0"/>
              <a:t>) понятие </a:t>
            </a:r>
            <a:r>
              <a:rPr lang="ru-RU" dirty="0" smtClean="0"/>
              <a:t>в </a:t>
            </a:r>
            <a:r>
              <a:rPr lang="ru-RU" dirty="0"/>
              <a:t>социологии, антропологии и культурологии — </a:t>
            </a:r>
            <a:r>
              <a:rPr lang="ru-RU" dirty="0" smtClean="0"/>
              <a:t>обозначающий часть </a:t>
            </a:r>
            <a:r>
              <a:rPr lang="ru-RU" dirty="0"/>
              <a:t>культуры общества, отличающейся своим поведением от преобладающего большинства, а также социальные группы носителей этой культуры. Субкультура может отличаться от доминирующей культуры собственной системой ценностей, языком, манерой поведения, одеждой и другими </a:t>
            </a:r>
            <a:r>
              <a:rPr lang="ru-RU" dirty="0" smtClean="0"/>
              <a:t>аспектами.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79500" y="333375"/>
            <a:ext cx="8064500" cy="1511300"/>
          </a:xfrm>
        </p:spPr>
        <p:txBody>
          <a:bodyPr/>
          <a:lstStyle/>
          <a:p>
            <a:r>
              <a:rPr lang="ru-RU" sz="6600" dirty="0" smtClean="0"/>
              <a:t>Субкультуры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427910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63272" cy="756320"/>
          </a:xfrm>
        </p:spPr>
        <p:txBody>
          <a:bodyPr/>
          <a:lstStyle/>
          <a:p>
            <a:r>
              <a:rPr lang="ru-RU" dirty="0" err="1" smtClean="0"/>
              <a:t>Ростоманы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96751"/>
            <a:ext cx="439248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Растаманы</a:t>
            </a:r>
            <a:r>
              <a:rPr lang="ru-RU" dirty="0" smtClean="0"/>
              <a:t> — любители курить травку, как правило, чёрные, однако, белые тоже встречаются в этих рядах. Изначально </a:t>
            </a:r>
            <a:r>
              <a:rPr lang="ru-RU" dirty="0" err="1" smtClean="0"/>
              <a:t>растаманство</a:t>
            </a:r>
            <a:r>
              <a:rPr lang="ru-RU" dirty="0" smtClean="0"/>
              <a:t> не рассматривалось как наркомания, а было частью основной религии у чёрных — </a:t>
            </a:r>
            <a:r>
              <a:rPr lang="ru-RU" dirty="0" err="1" smtClean="0"/>
              <a:t>растафарианства</a:t>
            </a:r>
            <a:r>
              <a:rPr lang="ru-RU" dirty="0" smtClean="0"/>
              <a:t>, которое по своей форме напоминает христианство. Европейские </a:t>
            </a:r>
            <a:r>
              <a:rPr lang="ru-RU" dirty="0" err="1" smtClean="0"/>
              <a:t>растаманы</a:t>
            </a:r>
            <a:r>
              <a:rPr lang="ru-RU" dirty="0" smtClean="0"/>
              <a:t> не сильно </a:t>
            </a:r>
            <a:r>
              <a:rPr lang="ru-RU" dirty="0" err="1" smtClean="0"/>
              <a:t>заморочились</a:t>
            </a:r>
            <a:r>
              <a:rPr lang="ru-RU" dirty="0" smtClean="0"/>
              <a:t>: они не чтили культуру </a:t>
            </a:r>
            <a:r>
              <a:rPr lang="ru-RU" dirty="0" err="1" smtClean="0"/>
              <a:t>растафари</a:t>
            </a:r>
            <a:r>
              <a:rPr lang="ru-RU" dirty="0" smtClean="0"/>
              <a:t> (многие современные </a:t>
            </a:r>
            <a:r>
              <a:rPr lang="ru-RU" dirty="0" err="1" smtClean="0"/>
              <a:t>растаманы</a:t>
            </a:r>
            <a:r>
              <a:rPr lang="ru-RU" dirty="0" smtClean="0"/>
              <a:t> даже не знают, что такая религия есть!), а просто взяли </a:t>
            </a:r>
            <a:r>
              <a:rPr lang="ru-RU" dirty="0" err="1" smtClean="0"/>
              <a:t>анашу</a:t>
            </a:r>
            <a:r>
              <a:rPr lang="ru-RU" dirty="0" smtClean="0"/>
              <a:t> и стали её курить. Естественно, традиция и культура племён темнокожих </a:t>
            </a:r>
            <a:r>
              <a:rPr lang="ru-RU" dirty="0" err="1" smtClean="0"/>
              <a:t>растафарианцев</a:t>
            </a:r>
            <a:r>
              <a:rPr lang="ru-RU" dirty="0" smtClean="0"/>
              <a:t> была опорочена.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319" y="1437916"/>
            <a:ext cx="4140862" cy="335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894" y="4797152"/>
            <a:ext cx="2128106" cy="206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318" y="4797152"/>
            <a:ext cx="1997576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0"/>
            <a:ext cx="1274812" cy="143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319" y="2832365"/>
            <a:ext cx="1569906" cy="196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"/>
            <a:ext cx="1397587" cy="143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319" y="1"/>
            <a:ext cx="1325637" cy="143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23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820472" cy="828328"/>
          </a:xfrm>
        </p:spPr>
        <p:txBody>
          <a:bodyPr/>
          <a:lstStyle/>
          <a:p>
            <a:pPr algn="ctr"/>
            <a:r>
              <a:rPr lang="uk-UA" dirty="0" smtClean="0"/>
              <a:t>Панки</a:t>
            </a: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31" y="1043356"/>
            <a:ext cx="4383696" cy="333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3356"/>
            <a:ext cx="4952979" cy="331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4797152"/>
            <a:ext cx="7182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Панк, </a:t>
            </a:r>
            <a:r>
              <a:rPr lang="ru-RU" dirty="0" err="1" smtClean="0"/>
              <a:t>па́нки</a:t>
            </a:r>
            <a:r>
              <a:rPr lang="ru-RU" dirty="0" smtClean="0"/>
              <a:t> (англ. </a:t>
            </a:r>
            <a:r>
              <a:rPr lang="ru-RU" dirty="0" err="1" smtClean="0"/>
              <a:t>punk</a:t>
            </a:r>
            <a:r>
              <a:rPr lang="ru-RU" dirty="0" smtClean="0"/>
              <a:t> — перен. разг. «нехороший», «дрянной») — молодёжная субкультура, возникшая в конце 1960-х — начале 1970-х годов в Великобритании, США, Канаде и Австралии, характерными особенностями которой являются критическое отношение к обществу и политике.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124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75240" cy="6843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Стимпанк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980728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Стимпа́нк</a:t>
            </a:r>
            <a:r>
              <a:rPr lang="ru-RU" dirty="0" smtClean="0"/>
              <a:t> (или </a:t>
            </a:r>
            <a:r>
              <a:rPr lang="ru-RU" dirty="0" err="1" smtClean="0"/>
              <a:t>паропа́нк</a:t>
            </a:r>
            <a:r>
              <a:rPr lang="ru-RU" dirty="0" smtClean="0"/>
              <a:t>) — направление научной фантастики, моделирующее цивилизацию, в совершенстве освоившую механику и технологии паровых машин. Как правило, </a:t>
            </a:r>
            <a:r>
              <a:rPr lang="ru-RU" dirty="0" err="1" smtClean="0"/>
              <a:t>стимпанк</a:t>
            </a:r>
            <a:r>
              <a:rPr lang="ru-RU" dirty="0" smtClean="0"/>
              <a:t> подразумевает альтернативный вариант развития человечества с выраженной общей стилизацией под эпоху викторианской Англии (вторая половина XIX века) и эпоху раннего капитализма с характерным городским пейзажем и контрастным социальным расслоением. Возможно, однако, и наличие в произведениях </a:t>
            </a:r>
            <a:r>
              <a:rPr lang="ru-RU" dirty="0" err="1" smtClean="0"/>
              <a:t>стимпанка</a:t>
            </a:r>
            <a:r>
              <a:rPr lang="ru-RU" dirty="0" smtClean="0"/>
              <a:t> большей или меньшей доли элементов </a:t>
            </a:r>
            <a:r>
              <a:rPr lang="ru-RU" dirty="0" err="1" smtClean="0"/>
              <a:t>фэнтези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5858"/>
            <a:ext cx="5802629" cy="346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999" y="3395858"/>
            <a:ext cx="3296337" cy="208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11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6915"/>
            <a:ext cx="4267322" cy="640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5190"/>
            <a:ext cx="4248472" cy="637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19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321690" cy="641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81698" cy="641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64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35280" cy="828328"/>
          </a:xfrm>
        </p:spPr>
        <p:txBody>
          <a:bodyPr/>
          <a:lstStyle/>
          <a:p>
            <a:pPr algn="ctr"/>
            <a:r>
              <a:rPr lang="ru-RU" dirty="0" smtClean="0"/>
              <a:t>Киберпанк</a:t>
            </a:r>
            <a:endParaRPr lang="ru-RU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64756"/>
            <a:ext cx="3688570" cy="557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5" t="272" b="-272"/>
          <a:stretch/>
        </p:blipFill>
        <p:spPr bwMode="auto">
          <a:xfrm>
            <a:off x="0" y="1235589"/>
            <a:ext cx="3563888" cy="564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65374"/>
            <a:ext cx="3832060" cy="287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64755"/>
            <a:ext cx="2051720" cy="273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67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19256" cy="900336"/>
          </a:xfrm>
        </p:spPr>
        <p:txBody>
          <a:bodyPr/>
          <a:lstStyle/>
          <a:p>
            <a:pPr algn="ctr"/>
            <a:r>
              <a:rPr lang="ru-RU" dirty="0" smtClean="0"/>
              <a:t>Скинхеды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594" y="3822502"/>
            <a:ext cx="4561541" cy="303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7526" y="1196752"/>
            <a:ext cx="83015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НС-Скинхеды позиционируют себя как национально-освободительное движение и борются за идеи превосходства белой, арийской расы, при этом стремясь к расовому сепаратизму.</a:t>
            </a:r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34365"/>
            <a:ext cx="3960440" cy="297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2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3" t="-570" r="935" b="570"/>
          <a:stretch/>
        </p:blipFill>
        <p:spPr bwMode="auto">
          <a:xfrm>
            <a:off x="0" y="2564903"/>
            <a:ext cx="2912890" cy="428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35280" cy="900336"/>
          </a:xfrm>
        </p:spPr>
        <p:txBody>
          <a:bodyPr>
            <a:normAutofit/>
          </a:bodyPr>
          <a:lstStyle/>
          <a:p>
            <a:pPr algn="ctr"/>
            <a:r>
              <a:rPr lang="ru-RU" sz="4800" dirty="0" err="1"/>
              <a:t>Э</a:t>
            </a:r>
            <a:r>
              <a:rPr lang="ru-RU" sz="4800" dirty="0" err="1" smtClean="0"/>
              <a:t>мо</a:t>
            </a:r>
            <a:endParaRPr lang="ru-RU" sz="48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077" y="2327858"/>
            <a:ext cx="3412876" cy="452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63921"/>
            <a:ext cx="428625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018" y="827114"/>
            <a:ext cx="2372316" cy="158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711421"/>
            <a:ext cx="2043336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7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19256" cy="972344"/>
          </a:xfrm>
        </p:spPr>
        <p:txBody>
          <a:bodyPr/>
          <a:lstStyle/>
          <a:p>
            <a:pPr algn="ctr"/>
            <a:r>
              <a:rPr lang="ru-RU" dirty="0" smtClean="0"/>
              <a:t>Металлисты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9992" y="1268760"/>
            <a:ext cx="8854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Металлисты (</a:t>
            </a:r>
            <a:r>
              <a:rPr lang="ru-RU" dirty="0" err="1" smtClean="0"/>
              <a:t>металхэ́ды</a:t>
            </a:r>
            <a:r>
              <a:rPr lang="ru-RU" dirty="0" smtClean="0"/>
              <a:t>, </a:t>
            </a:r>
            <a:r>
              <a:rPr lang="ru-RU" dirty="0" err="1" smtClean="0"/>
              <a:t>металлеры</a:t>
            </a:r>
            <a:r>
              <a:rPr lang="ru-RU" dirty="0" smtClean="0"/>
              <a:t>) — субкультура, вдохновлённая музыкой в стиле метал, появившаяся в 1970-е годы.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20888"/>
            <a:ext cx="467653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7" y="1934804"/>
            <a:ext cx="33337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82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19256" cy="900336"/>
          </a:xfrm>
        </p:spPr>
        <p:txBody>
          <a:bodyPr/>
          <a:lstStyle/>
          <a:p>
            <a:pPr algn="ctr"/>
            <a:r>
              <a:rPr lang="ru-RU" dirty="0" err="1" smtClean="0"/>
              <a:t>Ролевики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24744"/>
            <a:ext cx="43833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Ролевые Игр (РИ), Ролевое движение, </a:t>
            </a:r>
            <a:r>
              <a:rPr lang="ru-RU" dirty="0" err="1" smtClean="0"/>
              <a:t>ролевики</a:t>
            </a:r>
            <a:r>
              <a:rPr lang="ru-RU" dirty="0" smtClean="0"/>
              <a:t> — неформальная общность людей, играющих в различные ролевые игры, в первую очередь ролевые игры живого действия. Родственными ролевому являются движения исторических </a:t>
            </a:r>
            <a:r>
              <a:rPr lang="ru-RU" dirty="0" err="1" smtClean="0"/>
              <a:t>реконструкторов</a:t>
            </a:r>
            <a:r>
              <a:rPr lang="ru-RU" dirty="0" smtClean="0"/>
              <a:t>, </a:t>
            </a:r>
            <a:r>
              <a:rPr lang="ru-RU" dirty="0" err="1" smtClean="0"/>
              <a:t>толкинистов</a:t>
            </a:r>
            <a:r>
              <a:rPr lang="ru-RU" dirty="0" smtClean="0"/>
              <a:t>, </a:t>
            </a:r>
            <a:r>
              <a:rPr lang="ru-RU" dirty="0" err="1" smtClean="0"/>
              <a:t>хардболистов</a:t>
            </a:r>
            <a:r>
              <a:rPr lang="ru-RU" dirty="0" smtClean="0"/>
              <a:t>, </a:t>
            </a:r>
            <a:r>
              <a:rPr lang="ru-RU" dirty="0" err="1" smtClean="0"/>
              <a:t>страйкболистов</a:t>
            </a:r>
            <a:r>
              <a:rPr lang="ru-RU" dirty="0" smtClean="0"/>
              <a:t> и </a:t>
            </a:r>
            <a:r>
              <a:rPr lang="ru-RU" dirty="0" err="1" smtClean="0"/>
              <a:t>пейнтболистов</a:t>
            </a:r>
            <a:r>
              <a:rPr lang="ru-RU" dirty="0" smtClean="0"/>
              <a:t>. Ролевое движение выделяют и как хобби, и как субкультуру, для которой характерен свой жаргон, своя музыка (см. менестрели), своя литература (в основном </a:t>
            </a:r>
            <a:r>
              <a:rPr lang="ru-RU" dirty="0" err="1" smtClean="0"/>
              <a:t>фэнтези</a:t>
            </a:r>
            <a:r>
              <a:rPr lang="ru-RU" dirty="0" smtClean="0"/>
              <a:t>) и другие характерные элементы единой культуры.</a:t>
            </a:r>
            <a:endParaRPr lang="ru-R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97423"/>
            <a:ext cx="3715981" cy="55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09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Битники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3744416" cy="248379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384" y="1268760"/>
            <a:ext cx="3023616" cy="4419600"/>
          </a:xfrm>
        </p:spPr>
      </p:pic>
      <p:sp>
        <p:nvSpPr>
          <p:cNvPr id="8" name="Прямоугольник 7"/>
          <p:cNvSpPr/>
          <p:nvPr/>
        </p:nvSpPr>
        <p:spPr>
          <a:xfrm>
            <a:off x="2023" y="4149080"/>
            <a:ext cx="5886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Термин «битники» был предложен в 1958 году журналистом «Сан-Франциско </a:t>
            </a:r>
            <a:r>
              <a:rPr lang="ru-RU" dirty="0" err="1" smtClean="0"/>
              <a:t>кроникл</a:t>
            </a:r>
            <a:r>
              <a:rPr lang="ru-RU" dirty="0" smtClean="0"/>
              <a:t>» Гербом </a:t>
            </a:r>
            <a:r>
              <a:rPr lang="ru-RU" dirty="0" err="1" smtClean="0"/>
              <a:t>Каэном</a:t>
            </a:r>
            <a:r>
              <a:rPr lang="ru-RU" dirty="0" smtClean="0"/>
              <a:t> (англ.)русск. и базировался на сложившихся в американском обществе представлениях о типичном для середины XX века социальном пласте молодежи, характеризовавшимся асоциальным поведением и неприятием традиционных культурных ценностей нации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807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596" y="0"/>
            <a:ext cx="5604355" cy="373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7" r="14123"/>
          <a:stretch/>
        </p:blipFill>
        <p:spPr bwMode="auto">
          <a:xfrm>
            <a:off x="-1" y="0"/>
            <a:ext cx="3526686" cy="401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01391"/>
            <a:ext cx="6660233" cy="348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183" y="3135252"/>
            <a:ext cx="2483768" cy="373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28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4294967295"/>
          </p:nvPr>
        </p:nvSpPr>
        <p:spPr>
          <a:xfrm>
            <a:off x="0" y="115888"/>
            <a:ext cx="4040188" cy="762000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/>
              <a:t>Ролевики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4294967295"/>
          </p:nvPr>
        </p:nvSpPr>
        <p:spPr>
          <a:xfrm>
            <a:off x="0" y="981075"/>
            <a:ext cx="4067944" cy="2591941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Делают нормальное оружие</a:t>
            </a:r>
          </a:p>
          <a:p>
            <a:r>
              <a:rPr lang="ru-RU" dirty="0" smtClean="0"/>
              <a:t>броню</a:t>
            </a:r>
          </a:p>
          <a:p>
            <a:r>
              <a:rPr lang="ru-RU" dirty="0" smtClean="0"/>
              <a:t> костюм</a:t>
            </a:r>
          </a:p>
          <a:p>
            <a:r>
              <a:rPr lang="ru-RU" dirty="0" smtClean="0"/>
              <a:t> занимаются спортом</a:t>
            </a:r>
          </a:p>
          <a:p>
            <a:r>
              <a:rPr lang="ru-RU" dirty="0" smtClean="0"/>
              <a:t> ездят на игры что бы играть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4294967295"/>
          </p:nvPr>
        </p:nvSpPr>
        <p:spPr>
          <a:xfrm>
            <a:off x="5103813" y="115888"/>
            <a:ext cx="4040187" cy="762000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/>
              <a:t>Толчкиенисты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4294967295"/>
          </p:nvPr>
        </p:nvSpPr>
        <p:spPr>
          <a:xfrm>
            <a:off x="4757738" y="981075"/>
            <a:ext cx="4386262" cy="576103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Деревянный меч обмотанный изолентой это норма</a:t>
            </a:r>
          </a:p>
          <a:p>
            <a:r>
              <a:rPr lang="ru-RU" dirty="0" smtClean="0"/>
              <a:t>Зачем броня? Итак сойдет</a:t>
            </a:r>
          </a:p>
          <a:p>
            <a:r>
              <a:rPr lang="ru-RU" dirty="0" smtClean="0"/>
              <a:t>Костюм? Что? Вы шутите?</a:t>
            </a:r>
          </a:p>
          <a:p>
            <a:r>
              <a:rPr lang="ru-RU" dirty="0" smtClean="0"/>
              <a:t>Называют себя </a:t>
            </a:r>
            <a:r>
              <a:rPr lang="ru-RU" dirty="0" err="1" smtClean="0"/>
              <a:t>ролевиками</a:t>
            </a:r>
            <a:r>
              <a:rPr lang="ru-RU" dirty="0" smtClean="0"/>
              <a:t> и фанатами </a:t>
            </a:r>
            <a:r>
              <a:rPr lang="ru-RU" dirty="0" err="1" smtClean="0"/>
              <a:t>Толкиена</a:t>
            </a:r>
            <a:r>
              <a:rPr lang="ru-RU" dirty="0" smtClean="0"/>
              <a:t> (</a:t>
            </a:r>
            <a:r>
              <a:rPr lang="ru-RU" dirty="0" err="1" smtClean="0"/>
              <a:t>толкиенистами</a:t>
            </a:r>
            <a:r>
              <a:rPr lang="ru-RU" dirty="0" smtClean="0"/>
              <a:t>)(Читать его книги вовсе не обязательно.</a:t>
            </a:r>
          </a:p>
          <a:p>
            <a:r>
              <a:rPr lang="ru-RU" dirty="0" smtClean="0"/>
              <a:t>Ездят на игры что бы выпить</a:t>
            </a:r>
          </a:p>
          <a:p>
            <a:r>
              <a:rPr lang="ru-RU" dirty="0" smtClean="0"/>
              <a:t>Тренировки – очередной повод выпить. </a:t>
            </a:r>
          </a:p>
          <a:p>
            <a:r>
              <a:rPr lang="ru-RU" dirty="0" smtClean="0"/>
              <a:t>Что вы, тренироваться не обязательно, итак сойдет</a:t>
            </a:r>
          </a:p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5280" y="3861047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Толкиенисты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4653136"/>
            <a:ext cx="3888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Фанаты творчества </a:t>
            </a:r>
            <a:r>
              <a:rPr lang="ru-RU" dirty="0" err="1" smtClean="0"/>
              <a:t>Толкиена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Любят играть, просто отдают предпочтение </a:t>
            </a:r>
            <a:r>
              <a:rPr lang="ru-RU" dirty="0" err="1" smtClean="0"/>
              <a:t>фентезийным</a:t>
            </a:r>
            <a:r>
              <a:rPr lang="ru-RU" dirty="0" smtClean="0"/>
              <a:t> играм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Знают мир </a:t>
            </a:r>
            <a:r>
              <a:rPr lang="ru-RU" dirty="0" err="1" smtClean="0"/>
              <a:t>Толкиена</a:t>
            </a:r>
            <a:r>
              <a:rPr lang="ru-RU" dirty="0" smtClean="0"/>
              <a:t> как свой родной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496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539552" y="156243"/>
            <a:ext cx="8172400" cy="791939"/>
          </a:xfrm>
        </p:spPr>
        <p:txBody>
          <a:bodyPr/>
          <a:lstStyle/>
          <a:p>
            <a:pPr algn="ctr"/>
            <a:r>
              <a:rPr lang="ru-RU" dirty="0" err="1" smtClean="0"/>
              <a:t>Страйкболисты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8182"/>
            <a:ext cx="4762500" cy="275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6771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948182"/>
            <a:ext cx="4505325" cy="280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646771"/>
            <a:ext cx="4381500" cy="324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25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484784"/>
            <a:ext cx="8291264" cy="843140"/>
          </a:xfrm>
        </p:spPr>
        <p:txBody>
          <a:bodyPr/>
          <a:lstStyle/>
          <a:p>
            <a:r>
              <a:rPr lang="ru-RU" dirty="0" smtClean="0"/>
              <a:t>Над </a:t>
            </a:r>
            <a:r>
              <a:rPr lang="ru-RU" dirty="0" err="1" smtClean="0"/>
              <a:t>презинтацией</a:t>
            </a:r>
            <a:r>
              <a:rPr lang="ru-RU" dirty="0" smtClean="0"/>
              <a:t> работала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3645024"/>
            <a:ext cx="4330824" cy="2177468"/>
          </a:xfrm>
        </p:spPr>
        <p:txBody>
          <a:bodyPr/>
          <a:lstStyle/>
          <a:p>
            <a:pPr algn="l"/>
            <a:r>
              <a:rPr lang="ru-RU" dirty="0" smtClean="0"/>
              <a:t>Ученица 11-А класса</a:t>
            </a:r>
          </a:p>
          <a:p>
            <a:pPr algn="l"/>
            <a:r>
              <a:rPr lang="ru-RU" dirty="0" smtClean="0"/>
              <a:t>Школа №225</a:t>
            </a:r>
          </a:p>
          <a:p>
            <a:pPr algn="l"/>
            <a:r>
              <a:rPr lang="ru-RU" dirty="0"/>
              <a:t>г</a:t>
            </a:r>
            <a:r>
              <a:rPr lang="ru-RU" dirty="0" smtClean="0"/>
              <a:t>. Киева</a:t>
            </a:r>
            <a:endParaRPr lang="ru-RU" dirty="0"/>
          </a:p>
          <a:p>
            <a:pPr algn="l"/>
            <a:r>
              <a:rPr lang="ru-RU" dirty="0" err="1" smtClean="0"/>
              <a:t>Козенко</a:t>
            </a:r>
            <a:r>
              <a:rPr lang="ru-RU" dirty="0" smtClean="0"/>
              <a:t> Ирина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75240" cy="1044352"/>
          </a:xfrm>
        </p:spPr>
        <p:txBody>
          <a:bodyPr/>
          <a:lstStyle/>
          <a:p>
            <a:pPr algn="ctr"/>
            <a:r>
              <a:rPr lang="ru-RU" dirty="0" smtClean="0"/>
              <a:t>Хип-хоп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2" y="1268760"/>
            <a:ext cx="4601694" cy="2592288"/>
          </a:xfrm>
        </p:spPr>
      </p:pic>
      <p:pic>
        <p:nvPicPr>
          <p:cNvPr id="1026" name="Picture 2" descr="C:\Users\Irina\Desktop\Иришка\Картинки\Cубкультури\1349366322_tancevat-hip-hop-zabrat-i-brosit-urok-onlay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8760"/>
            <a:ext cx="4067944" cy="559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74010" y="386104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Хип-хоп (англ. </a:t>
            </a:r>
            <a:r>
              <a:rPr lang="ru-RU" dirty="0" err="1" smtClean="0"/>
              <a:t>Hip-hop</a:t>
            </a:r>
            <a:r>
              <a:rPr lang="ru-RU" dirty="0" smtClean="0"/>
              <a:t>) — музыкальный жанр или музыкальная форма, являющийся сочетанием ритмичной музыки и наложенным на неё речитативом, иногда — с наличием мелодичного куплета.[1] Хип-хоп музыка является сочетанием двух музыкальных элементов субкультуры хип-хопа — </a:t>
            </a:r>
            <a:r>
              <a:rPr lang="ru-RU" dirty="0" err="1" smtClean="0"/>
              <a:t>диджеинга</a:t>
            </a:r>
            <a:r>
              <a:rPr lang="ru-RU" dirty="0" smtClean="0"/>
              <a:t> и </a:t>
            </a:r>
            <a:r>
              <a:rPr lang="ru-RU" dirty="0" err="1" smtClean="0"/>
              <a:t>эмсиинга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11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147050" cy="828675"/>
          </a:xfrm>
        </p:spPr>
        <p:txBody>
          <a:bodyPr/>
          <a:lstStyle/>
          <a:p>
            <a:pPr algn="ctr"/>
            <a:r>
              <a:rPr lang="uk-UA" dirty="0" err="1" smtClean="0"/>
              <a:t>Байкер</a:t>
            </a:r>
            <a:r>
              <a:rPr lang="ru-RU" dirty="0"/>
              <a:t>ы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6" y="924959"/>
            <a:ext cx="4504159" cy="337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29" y="907364"/>
            <a:ext cx="4608071" cy="337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33057"/>
            <a:ext cx="3837904" cy="295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81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116632"/>
            <a:ext cx="8280920" cy="792088"/>
          </a:xfrm>
        </p:spPr>
        <p:txBody>
          <a:bodyPr/>
          <a:lstStyle/>
          <a:p>
            <a:pPr algn="ctr"/>
            <a:r>
              <a:rPr lang="ru-RU" dirty="0" err="1"/>
              <a:t>Готи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467544" y="1122471"/>
            <a:ext cx="4464496" cy="5472608"/>
          </a:xfrm>
        </p:spPr>
        <p:txBody>
          <a:bodyPr>
            <a:normAutofit fontScale="85000" lnSpcReduction="20000"/>
          </a:bodyPr>
          <a:lstStyle/>
          <a:p>
            <a:r>
              <a:rPr lang="vi-VN" dirty="0"/>
              <a:t>Го́ти (англ. </a:t>
            </a:r>
            <a:r>
              <a:rPr lang="en-US" dirty="0"/>
              <a:t>Goths, </a:t>
            </a:r>
            <a:r>
              <a:rPr lang="vi-VN" dirty="0"/>
              <a:t>від англ. </a:t>
            </a:r>
            <a:r>
              <a:rPr lang="en-US" dirty="0"/>
              <a:t>Gothic </a:t>
            </a:r>
            <a:r>
              <a:rPr lang="vi-VN" dirty="0"/>
              <a:t>у значенні варварський, </a:t>
            </a:r>
            <a:r>
              <a:rPr lang="vi-VN" dirty="0" smtClean="0"/>
              <a:t>грубий </a:t>
            </a:r>
            <a:r>
              <a:rPr lang="vi-VN" dirty="0"/>
              <a:t>— субкультура, що зародилася наприкінці 70-х років </a:t>
            </a:r>
            <a:r>
              <a:rPr lang="en-US" dirty="0"/>
              <a:t>XX </a:t>
            </a:r>
            <a:r>
              <a:rPr lang="vi-VN" dirty="0"/>
              <a:t>століття у Великобританії на основі панк-руху. Готична субкультура досить різноманітна і неоднорідна, однак для всіх її представників в тому чи іншому ступені характерні специфічний імідж і інтерес до готичної музики. Від початку будучи молодіжною, нині у світі субкультура представлена людьми віком від 14 до 45 років і старшими</a:t>
            </a:r>
            <a:endParaRPr lang="ru-RU" dirty="0"/>
          </a:p>
        </p:txBody>
      </p:sp>
      <p:pic>
        <p:nvPicPr>
          <p:cNvPr id="3074" name="Picture 2" descr="C:\Users\Irina\Desktop\Иришка\Картинки\Cубкультури\401px-Gothgir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889604"/>
            <a:ext cx="3819525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6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Irina\Desktop\Иришка\Картинки\Cубкультури\mUZq8t24l9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71935"/>
            <a:ext cx="3816424" cy="573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012" y="571935"/>
            <a:ext cx="3824448" cy="573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54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rina\Desktop\Иришка\Картинки\Cубкультури\PThrmHmUF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8755"/>
            <a:ext cx="3838575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rina\Desktop\Иришка\Картинки\Cубкультури\6wi3rxr4F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28755"/>
            <a:ext cx="38100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38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19256" cy="828328"/>
          </a:xfrm>
        </p:spPr>
        <p:txBody>
          <a:bodyPr/>
          <a:lstStyle/>
          <a:p>
            <a:pPr algn="ctr"/>
            <a:r>
              <a:rPr lang="ru-RU" dirty="0" smtClean="0"/>
              <a:t>Х</a:t>
            </a:r>
            <a:r>
              <a:rPr lang="uk-UA" dirty="0" err="1" smtClean="0"/>
              <a:t>іппі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4690864" cy="5334000"/>
          </a:xfrm>
        </p:spPr>
        <p:txBody>
          <a:bodyPr>
            <a:noAutofit/>
          </a:bodyPr>
          <a:lstStyle/>
          <a:p>
            <a:r>
              <a:rPr lang="vi-VN" sz="2000" dirty="0" smtClean="0"/>
              <a:t>Хіппі</a:t>
            </a:r>
            <a:r>
              <a:rPr lang="en-US" sz="2000" dirty="0" smtClean="0"/>
              <a:t>— </a:t>
            </a:r>
            <a:r>
              <a:rPr lang="vi-VN" sz="2000" dirty="0"/>
              <a:t>міжнародний молодіжний рух, виник у 1965 році у Сан-Франциско у контексті лібералізації і демократизації традиційного суспільства, один з найяскравіших проявів контркультури, мав пацифістське забарвлення, склав великий вплив на мистецтво, особливо рок-музику, з ним пов'язані такі поняття, як сексуальна революція, психоделічна революція. Занепав на початку 1970-их років, перетворившись на одну з субкультур. Був одним із символів епохи. Його учасники називали себе «Поколінням квітів, Дітьми квітів, </a:t>
            </a:r>
            <a:r>
              <a:rPr lang="en-US" sz="2000" dirty="0"/>
              <a:t>Love Generation».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8720"/>
            <a:ext cx="3816424" cy="572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41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096899" cy="685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898" y="3316235"/>
            <a:ext cx="5047101" cy="344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899" y="0"/>
            <a:ext cx="5047101" cy="336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8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810</TotalTime>
  <Words>774</Words>
  <Application>Microsoft Office PowerPoint</Application>
  <PresentationFormat>Экран (4:3)</PresentationFormat>
  <Paragraphs>49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Бумажная</vt:lpstr>
      <vt:lpstr>Субкультуры</vt:lpstr>
      <vt:lpstr>Битники</vt:lpstr>
      <vt:lpstr>Хип-хоп</vt:lpstr>
      <vt:lpstr>Байкеры</vt:lpstr>
      <vt:lpstr>Готи</vt:lpstr>
      <vt:lpstr>Презентация PowerPoint</vt:lpstr>
      <vt:lpstr>Презентация PowerPoint</vt:lpstr>
      <vt:lpstr>Хіппі</vt:lpstr>
      <vt:lpstr>Презентация PowerPoint</vt:lpstr>
      <vt:lpstr>Ростоманы</vt:lpstr>
      <vt:lpstr>Панки</vt:lpstr>
      <vt:lpstr>Стимпанк</vt:lpstr>
      <vt:lpstr>Презентация PowerPoint</vt:lpstr>
      <vt:lpstr>Презентация PowerPoint</vt:lpstr>
      <vt:lpstr>Киберпанк</vt:lpstr>
      <vt:lpstr>Скинхеды</vt:lpstr>
      <vt:lpstr>Эмо</vt:lpstr>
      <vt:lpstr>Металлисты</vt:lpstr>
      <vt:lpstr>Ролевики</vt:lpstr>
      <vt:lpstr>Презентация PowerPoint</vt:lpstr>
      <vt:lpstr>Презентация PowerPoint</vt:lpstr>
      <vt:lpstr>Страйкболисты</vt:lpstr>
      <vt:lpstr>Над презинтацией работала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Irina</cp:lastModifiedBy>
  <cp:revision>30</cp:revision>
  <dcterms:created xsi:type="dcterms:W3CDTF">2013-10-07T04:24:35Z</dcterms:created>
  <dcterms:modified xsi:type="dcterms:W3CDTF">2013-10-08T11:23:46Z</dcterms:modified>
</cp:coreProperties>
</file>