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1F647FA-21D5-4818-BC3E-FF3AAB5F9A4F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A1F7B03-9E55-46A8-ABF5-8694C00040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Вексель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Безготівкова</a:t>
            </a:r>
            <a:r>
              <a:rPr lang="ru-RU" dirty="0" smtClean="0"/>
              <a:t> форма </a:t>
            </a:r>
            <a:r>
              <a:rPr lang="ru-RU" dirty="0" err="1" smtClean="0"/>
              <a:t>розрахунку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294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505475"/>
          </a:xfrm>
        </p:spPr>
        <p:txBody>
          <a:bodyPr/>
          <a:lstStyle/>
          <a:p>
            <a:r>
              <a:rPr lang="ru-RU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Безготівкові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розрахунки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/>
              <a:t>- </a:t>
            </a:r>
            <a:r>
              <a:rPr lang="ru-RU" dirty="0" err="1"/>
              <a:t>розрахунки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без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безготівкового</a:t>
            </a:r>
            <a:r>
              <a:rPr lang="ru-RU" dirty="0"/>
              <a:t> грошового </a:t>
            </a:r>
            <a:r>
              <a:rPr lang="ru-RU" dirty="0" err="1"/>
              <a:t>обігу</a:t>
            </a:r>
            <a:r>
              <a:rPr lang="ru-RU" dirty="0"/>
              <a:t>. </a:t>
            </a:r>
            <a:r>
              <a:rPr lang="ru-RU" dirty="0" err="1"/>
              <a:t>Безготівкові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міжбанківські</a:t>
            </a:r>
            <a:r>
              <a:rPr lang="ru-RU" i="1" dirty="0"/>
              <a:t> </a:t>
            </a:r>
            <a:r>
              <a:rPr lang="ru-RU" dirty="0"/>
              <a:t>та</a:t>
            </a:r>
            <a:r>
              <a:rPr lang="ru-RU" i="1" dirty="0"/>
              <a:t> </a:t>
            </a:r>
            <a:r>
              <a:rPr lang="ru-RU" i="1" dirty="0" err="1"/>
              <a:t>міжгосподарські</a:t>
            </a:r>
            <a:r>
              <a:rPr lang="ru-RU" i="1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обслуговують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банками та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кліентами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. </a:t>
            </a:r>
            <a:r>
              <a:rPr lang="ru-RU" dirty="0" err="1"/>
              <a:t>Безготівкові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 є </a:t>
            </a:r>
            <a:r>
              <a:rPr lang="ru-RU" dirty="0" err="1"/>
              <a:t>розрахунками</a:t>
            </a:r>
            <a:r>
              <a:rPr lang="ru-RU" dirty="0"/>
              <a:t> (платежами) за </a:t>
            </a:r>
            <a:r>
              <a:rPr lang="ru-RU" dirty="0" err="1"/>
              <a:t>продукцію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способами: </a:t>
            </a:r>
            <a:r>
              <a:rPr lang="ru-RU" dirty="0" err="1"/>
              <a:t>акцептно-інкасовим</a:t>
            </a:r>
            <a:r>
              <a:rPr lang="ru-RU" dirty="0"/>
              <a:t>, коли поставка </a:t>
            </a:r>
            <a:r>
              <a:rPr lang="ru-RU" dirty="0" err="1"/>
              <a:t>передує</a:t>
            </a:r>
            <a:r>
              <a:rPr lang="ru-RU" dirty="0"/>
              <a:t> </a:t>
            </a:r>
            <a:r>
              <a:rPr lang="ru-RU" dirty="0" err="1"/>
              <a:t>оплаті</a:t>
            </a:r>
            <a:r>
              <a:rPr lang="ru-RU" dirty="0"/>
              <a:t>, та </a:t>
            </a:r>
            <a:r>
              <a:rPr lang="ru-RU" dirty="0" err="1"/>
              <a:t>акредитивним</a:t>
            </a:r>
            <a:r>
              <a:rPr lang="ru-RU" dirty="0"/>
              <a:t>, - коли оплата </a:t>
            </a:r>
            <a:r>
              <a:rPr lang="ru-RU" dirty="0" err="1"/>
              <a:t>передує</a:t>
            </a:r>
            <a:r>
              <a:rPr lang="ru-RU" dirty="0"/>
              <a:t> </a:t>
            </a:r>
            <a:r>
              <a:rPr lang="ru-RU" dirty="0" err="1"/>
              <a:t>відправленню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 Акцепт 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як </a:t>
            </a:r>
            <a:r>
              <a:rPr lang="ru-RU" dirty="0" err="1"/>
              <a:t>згода</a:t>
            </a:r>
            <a:r>
              <a:rPr lang="ru-RU" dirty="0"/>
              <a:t> на оплату </a:t>
            </a:r>
            <a:r>
              <a:rPr lang="ru-RU" dirty="0" err="1"/>
              <a:t>розрахункових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</a:t>
            </a:r>
            <a:r>
              <a:rPr lang="ru-RU" i="1" dirty="0"/>
              <a:t> </a:t>
            </a:r>
            <a:endParaRPr lang="ru-RU" dirty="0"/>
          </a:p>
          <a:p>
            <a:r>
              <a:rPr lang="uk-UA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Вексель</a:t>
            </a:r>
            <a:r>
              <a:rPr lang="uk-UA" dirty="0"/>
              <a:t> - це документ, </a:t>
            </a:r>
            <a:r>
              <a:rPr lang="uk-UA" dirty="0" err="1"/>
              <a:t>складенний</a:t>
            </a:r>
            <a:r>
              <a:rPr lang="uk-UA" dirty="0"/>
              <a:t> у письмовій формі на папері, який містить строго визначену кількість </a:t>
            </a:r>
            <a:r>
              <a:rPr lang="uk-UA" dirty="0" err="1"/>
              <a:t>обов</a:t>
            </a:r>
            <a:r>
              <a:rPr lang="ru-RU" dirty="0"/>
              <a:t>’</a:t>
            </a:r>
            <a:r>
              <a:rPr lang="uk-UA" dirty="0" err="1"/>
              <a:t>язкових</a:t>
            </a:r>
            <a:r>
              <a:rPr lang="uk-UA" dirty="0"/>
              <a:t> реквізитів.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29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3" b="13243"/>
          <a:stretch>
            <a:fillRect/>
          </a:stretch>
        </p:blipFill>
        <p:spPr>
          <a:xfrm rot="10800000" flipH="1" flipV="1">
            <a:off x="1547664" y="764704"/>
            <a:ext cx="5472607" cy="2736304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77072"/>
            <a:ext cx="8153400" cy="2664296"/>
          </a:xfrm>
        </p:spPr>
        <p:txBody>
          <a:bodyPr>
            <a:normAutofit/>
          </a:bodyPr>
          <a:lstStyle/>
          <a:p>
            <a:r>
              <a:rPr lang="uk-UA" sz="1800" b="1" i="1" dirty="0">
                <a:latin typeface="Times New Roman" pitchFamily="18" charset="0"/>
                <a:cs typeface="Times New Roman" pitchFamily="18" charset="0"/>
              </a:rPr>
              <a:t>Простий (соло-вексель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) - вексель містить просту і нічим не обумовлену обіцянку векселедавця сплатити власникові векселя після вказаного терміну певну суму грошей. Розрізняють два види простих векселів: комерційні векселі, що мають відношення до торгових кредитних операцій, а також банківські векселі, які оформляють надання готівкових коштів комерційними банками своїм клієнтом.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50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2" b="13262"/>
          <a:stretch>
            <a:fillRect/>
          </a:stretch>
        </p:blipFill>
        <p:spPr>
          <a:xfrm>
            <a:off x="1331640" y="2924944"/>
            <a:ext cx="6151929" cy="3312368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836712"/>
            <a:ext cx="8153400" cy="6021288"/>
          </a:xfrm>
        </p:spPr>
        <p:txBody>
          <a:bodyPr>
            <a:normAutofit/>
          </a:bodyPr>
          <a:lstStyle/>
          <a:p>
            <a:r>
              <a:rPr lang="uk-UA" i="1" dirty="0">
                <a:solidFill>
                  <a:srgbClr val="0070C0"/>
                </a:solidFill>
              </a:rPr>
              <a:t>Переказний вексель</a:t>
            </a:r>
            <a:r>
              <a:rPr lang="uk-UA" dirty="0"/>
              <a:t>, або </a:t>
            </a:r>
            <a:r>
              <a:rPr lang="uk-UA" i="1" dirty="0">
                <a:solidFill>
                  <a:srgbClr val="0070C0"/>
                </a:solidFill>
              </a:rPr>
              <a:t>трата</a:t>
            </a:r>
            <a:r>
              <a:rPr lang="uk-UA" i="1" dirty="0"/>
              <a:t>,</a:t>
            </a:r>
            <a:r>
              <a:rPr lang="uk-UA" dirty="0"/>
              <a:t> містить письмовий наказ векселетримача (</a:t>
            </a:r>
            <a:r>
              <a:rPr lang="uk-UA" dirty="0" err="1"/>
              <a:t>трасанта</a:t>
            </a:r>
            <a:r>
              <a:rPr lang="uk-UA" dirty="0"/>
              <a:t>), адресований платникові (трасатові), сплатити третій особі (ремітентові) певну суму грошей у певний термін. Ремітент-одержувач грошей, який володіє векселем, </a:t>
            </a:r>
            <a:r>
              <a:rPr lang="uk-UA" dirty="0" err="1"/>
              <a:t>пред</a:t>
            </a:r>
            <a:r>
              <a:rPr lang="ru-RU" dirty="0"/>
              <a:t>’</a:t>
            </a:r>
            <a:r>
              <a:rPr lang="uk-UA" dirty="0"/>
              <a:t>являє його до оплати трасату і одержує гроші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021288"/>
            <a:ext cx="8153400" cy="64807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06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 flipH="1">
            <a:off x="9143999" y="0"/>
            <a:ext cx="45719" cy="188640"/>
          </a:xfrm>
        </p:spPr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8153400" cy="57675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err="1" smtClean="0"/>
              <a:t>Векселі</a:t>
            </a:r>
            <a:r>
              <a:rPr lang="ru-RU" dirty="0" smtClean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відсоткові</a:t>
            </a:r>
            <a:r>
              <a:rPr lang="ru-RU" dirty="0"/>
              <a:t> та </a:t>
            </a:r>
            <a:r>
              <a:rPr lang="ru-RU" dirty="0" err="1"/>
              <a:t>безвідсоткові</a:t>
            </a:r>
            <a:r>
              <a:rPr lang="ru-RU" dirty="0"/>
              <a:t>. При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відсоткового</a:t>
            </a:r>
            <a:r>
              <a:rPr lang="ru-RU" dirty="0"/>
              <a:t> векселя </a:t>
            </a:r>
            <a:r>
              <a:rPr lang="ru-RU" dirty="0" err="1"/>
              <a:t>обумовлюється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та </a:t>
            </a:r>
            <a:r>
              <a:rPr lang="ru-RU" dirty="0" err="1"/>
              <a:t>терміни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.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вони </a:t>
            </a:r>
            <a:r>
              <a:rPr lang="ru-RU" dirty="0" err="1"/>
              <a:t>нараховуються</a:t>
            </a:r>
            <a:r>
              <a:rPr lang="ru-RU" dirty="0"/>
              <a:t> на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звітну</a:t>
            </a:r>
            <a:r>
              <a:rPr lang="ru-RU" dirty="0"/>
              <a:t> дату. </a:t>
            </a:r>
            <a:r>
              <a:rPr lang="ru-RU" dirty="0" err="1"/>
              <a:t>Короткостроковий</a:t>
            </a:r>
            <a:r>
              <a:rPr lang="ru-RU" dirty="0"/>
              <a:t> вексель </a:t>
            </a:r>
            <a:r>
              <a:rPr lang="ru-RU" dirty="0" err="1"/>
              <a:t>виданий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вексель,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заборгованість</a:t>
            </a:r>
            <a:r>
              <a:rPr lang="ru-RU" dirty="0"/>
              <a:t> перед </a:t>
            </a:r>
            <a:r>
              <a:rPr lang="ru-RU" dirty="0" err="1"/>
              <a:t>постачальниками</a:t>
            </a:r>
            <a:r>
              <a:rPr lang="ru-RU" dirty="0"/>
              <a:t>, </a:t>
            </a:r>
            <a:r>
              <a:rPr lang="ru-RU" dirty="0" err="1"/>
              <a:t>підрядниками</a:t>
            </a:r>
            <a:r>
              <a:rPr lang="ru-RU" dirty="0"/>
              <a:t> і </a:t>
            </a:r>
            <a:r>
              <a:rPr lang="ru-RU" dirty="0" err="1"/>
              <a:t>іншими</a:t>
            </a:r>
            <a:r>
              <a:rPr lang="ru-RU" dirty="0"/>
              <a:t> кредиторами </a:t>
            </a:r>
            <a:r>
              <a:rPr lang="ru-RU" dirty="0" err="1"/>
              <a:t>терміном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12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/>
              <a:t>рахунку</a:t>
            </a:r>
            <a:r>
              <a:rPr lang="ru-RU" dirty="0"/>
              <a:t> 62 «</a:t>
            </a:r>
            <a:r>
              <a:rPr lang="ru-RU" dirty="0" err="1"/>
              <a:t>Короткострокові</a:t>
            </a:r>
            <a:r>
              <a:rPr lang="ru-RU" dirty="0"/>
              <a:t> </a:t>
            </a:r>
            <a:r>
              <a:rPr lang="ru-RU" dirty="0" err="1"/>
              <a:t>векселі</a:t>
            </a:r>
            <a:r>
              <a:rPr lang="ru-RU" dirty="0"/>
              <a:t> </a:t>
            </a:r>
            <a:r>
              <a:rPr lang="ru-RU" dirty="0" err="1"/>
              <a:t>видані</a:t>
            </a:r>
            <a:r>
              <a:rPr lang="ru-RU" dirty="0"/>
              <a:t>» </a:t>
            </a:r>
            <a:r>
              <a:rPr lang="ru-RU" dirty="0" err="1"/>
              <a:t>ведеться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заборгованістю</a:t>
            </a:r>
            <a:r>
              <a:rPr lang="ru-RU" dirty="0"/>
              <a:t> </a:t>
            </a:r>
            <a:r>
              <a:rPr lang="ru-RU" dirty="0" err="1"/>
              <a:t>постачальникам</a:t>
            </a:r>
            <a:r>
              <a:rPr lang="ru-RU" dirty="0"/>
              <a:t>, </a:t>
            </a:r>
            <a:r>
              <a:rPr lang="ru-RU" dirty="0" err="1"/>
              <a:t>підрядникам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 кредиторам за </a:t>
            </a:r>
            <a:r>
              <a:rPr lang="ru-RU" dirty="0" err="1"/>
              <a:t>одержану</a:t>
            </a:r>
            <a:r>
              <a:rPr lang="ru-RU" dirty="0"/>
              <a:t> </a:t>
            </a:r>
            <a:r>
              <a:rPr lang="ru-RU" dirty="0" err="1"/>
              <a:t>сировину</a:t>
            </a:r>
            <a:r>
              <a:rPr lang="ru-RU" dirty="0"/>
              <a:t>,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роботи</a:t>
            </a:r>
            <a:r>
              <a:rPr lang="ru-RU" dirty="0"/>
              <a:t> та за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, на яку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видані</a:t>
            </a:r>
            <a:r>
              <a:rPr lang="ru-RU" dirty="0"/>
              <a:t> </a:t>
            </a:r>
            <a:r>
              <a:rPr lang="ru-RU" dirty="0" err="1"/>
              <a:t>векселі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r>
              <a:rPr lang="ru-RU" dirty="0"/>
              <a:t>За кредитом </a:t>
            </a:r>
            <a:r>
              <a:rPr lang="ru-RU" dirty="0" err="1"/>
              <a:t>рахунка</a:t>
            </a:r>
            <a:r>
              <a:rPr lang="ru-RU" dirty="0"/>
              <a:t> 62 </a:t>
            </a:r>
            <a:r>
              <a:rPr lang="ru-RU" dirty="0" err="1"/>
              <a:t>відображається</a:t>
            </a:r>
            <a:r>
              <a:rPr lang="ru-RU" dirty="0"/>
              <a:t> </a:t>
            </a:r>
            <a:r>
              <a:rPr lang="ru-RU" dirty="0" err="1"/>
              <a:t>видача</a:t>
            </a:r>
            <a:r>
              <a:rPr lang="ru-RU" dirty="0"/>
              <a:t> </a:t>
            </a:r>
            <a:r>
              <a:rPr lang="ru-RU" dirty="0" err="1"/>
              <a:t>векселів</a:t>
            </a:r>
            <a:r>
              <a:rPr lang="ru-RU" dirty="0"/>
              <a:t> у </a:t>
            </a:r>
            <a:r>
              <a:rPr lang="ru-RU" dirty="0" err="1"/>
              <a:t>забезпечення</a:t>
            </a:r>
            <a:r>
              <a:rPr lang="ru-RU" dirty="0"/>
              <a:t> поставок, (</a:t>
            </a:r>
            <a:r>
              <a:rPr lang="ru-RU" dirty="0" err="1"/>
              <a:t>виконаних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) </a:t>
            </a:r>
            <a:r>
              <a:rPr lang="ru-RU" dirty="0" err="1"/>
              <a:t>постачальників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а по дебету —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 за </a:t>
            </a:r>
            <a:r>
              <a:rPr lang="ru-RU" dirty="0" err="1"/>
              <a:t>виданими</a:t>
            </a:r>
            <a:r>
              <a:rPr lang="ru-RU" dirty="0"/>
              <a:t> векселями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списання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95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81336"/>
            <a:ext cx="7772400" cy="564400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51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векселі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підрядниками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кредиторами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векселями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та,які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поточним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зобов'язанням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 кредитом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видача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векселя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одержані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дебетом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векселем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регістром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51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векселі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є Журнал 3.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3.4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(ф. № 1) сальдо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довгостроковими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відсотковими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векселями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III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Балансу (ф. № 1) у рядку 450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зобов'язання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а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безвідсотковими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векселями — у рядку 470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зобов'язання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7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якую за    увагу:)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57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</TotalTime>
  <Words>498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Вексель</vt:lpstr>
      <vt:lpstr>Презентация PowerPoint</vt:lpstr>
      <vt:lpstr>Простий (соло-вексель) - вексель містить просту і нічим не обумовлену обіцянку векселедавця сплатити власникові векселя після вказаного терміну певну суму грошей. Розрізняють два види простих векселів: комерційні векселі, що мають відношення до торгових кредитних операцій, а також банківські векселі, які оформляють надання готівкових коштів комерційними банками своїм клієнтом.</vt:lpstr>
      <vt:lpstr>Презентация PowerPoint</vt:lpstr>
      <vt:lpstr>Презентация PowerPoint</vt:lpstr>
      <vt:lpstr>Презентация PowerPoint</vt:lpstr>
      <vt:lpstr>Дякую за    увагу:)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Вексель</dc:title>
  <dc:creator>Пользователь Windows</dc:creator>
  <cp:lastModifiedBy>Пользователь Windows</cp:lastModifiedBy>
  <cp:revision>4</cp:revision>
  <dcterms:created xsi:type="dcterms:W3CDTF">2013-04-06T18:42:05Z</dcterms:created>
  <dcterms:modified xsi:type="dcterms:W3CDTF">2013-04-06T19:18:03Z</dcterms:modified>
</cp:coreProperties>
</file>